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1" r:id="rId2"/>
    <p:sldId id="286" r:id="rId3"/>
    <p:sldId id="285" r:id="rId4"/>
    <p:sldId id="278" r:id="rId5"/>
    <p:sldId id="256" r:id="rId6"/>
    <p:sldId id="257" r:id="rId7"/>
    <p:sldId id="258" r:id="rId8"/>
    <p:sldId id="284" r:id="rId9"/>
    <p:sldId id="260" r:id="rId10"/>
    <p:sldId id="262" r:id="rId11"/>
    <p:sldId id="263" r:id="rId12"/>
    <p:sldId id="264" r:id="rId13"/>
    <p:sldId id="265" r:id="rId14"/>
    <p:sldId id="279" r:id="rId15"/>
    <p:sldId id="280" r:id="rId16"/>
    <p:sldId id="281" r:id="rId17"/>
    <p:sldId id="282" r:id="rId18"/>
    <p:sldId id="28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D8F60B-5343-4E20-BCAE-1D3CC969FB0D}" v="2" dt="2021-04-04T15:22:27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toria Moss" userId="8e1541dc3d6faf1e" providerId="LiveId" clId="{F3D8F60B-5343-4E20-BCAE-1D3CC969FB0D}"/>
    <pc:docChg chg="undo custSel addSld modSld sldOrd">
      <pc:chgData name="Autoria Moss" userId="8e1541dc3d6faf1e" providerId="LiveId" clId="{F3D8F60B-5343-4E20-BCAE-1D3CC969FB0D}" dt="2021-04-04T15:25:52.201" v="155"/>
      <pc:docMkLst>
        <pc:docMk/>
      </pc:docMkLst>
      <pc:sldChg chg="addSp delSp modSp mod delAnim">
        <pc:chgData name="Autoria Moss" userId="8e1541dc3d6faf1e" providerId="LiveId" clId="{F3D8F60B-5343-4E20-BCAE-1D3CC969FB0D}" dt="2021-04-04T15:22:01.426" v="65" actId="403"/>
        <pc:sldMkLst>
          <pc:docMk/>
          <pc:sldMk cId="132083809" sldId="261"/>
        </pc:sldMkLst>
        <pc:spChg chg="del mod">
          <ac:chgData name="Autoria Moss" userId="8e1541dc3d6faf1e" providerId="LiveId" clId="{F3D8F60B-5343-4E20-BCAE-1D3CC969FB0D}" dt="2021-04-04T15:20:41.986" v="2" actId="478"/>
          <ac:spMkLst>
            <pc:docMk/>
            <pc:sldMk cId="132083809" sldId="261"/>
            <ac:spMk id="2" creationId="{5C137ACF-75F6-42C9-8CD8-43D491256B0C}"/>
          </ac:spMkLst>
        </pc:spChg>
        <pc:spChg chg="del">
          <ac:chgData name="Autoria Moss" userId="8e1541dc3d6faf1e" providerId="LiveId" clId="{F3D8F60B-5343-4E20-BCAE-1D3CC969FB0D}" dt="2021-04-04T15:20:44.117" v="3" actId="478"/>
          <ac:spMkLst>
            <pc:docMk/>
            <pc:sldMk cId="132083809" sldId="261"/>
            <ac:spMk id="3" creationId="{2C5189F9-6204-4F2A-8083-BABE7E757854}"/>
          </ac:spMkLst>
        </pc:spChg>
        <pc:spChg chg="add del mod">
          <ac:chgData name="Autoria Moss" userId="8e1541dc3d6faf1e" providerId="LiveId" clId="{F3D8F60B-5343-4E20-BCAE-1D3CC969FB0D}" dt="2021-04-04T15:20:48.125" v="4" actId="478"/>
          <ac:spMkLst>
            <pc:docMk/>
            <pc:sldMk cId="132083809" sldId="261"/>
            <ac:spMk id="6" creationId="{BA32B528-E72F-4521-B64D-80F2213E88FB}"/>
          </ac:spMkLst>
        </pc:spChg>
        <pc:spChg chg="add mod">
          <ac:chgData name="Autoria Moss" userId="8e1541dc3d6faf1e" providerId="LiveId" clId="{F3D8F60B-5343-4E20-BCAE-1D3CC969FB0D}" dt="2021-04-04T15:22:01.426" v="65" actId="403"/>
          <ac:spMkLst>
            <pc:docMk/>
            <pc:sldMk cId="132083809" sldId="261"/>
            <ac:spMk id="20" creationId="{F18D0B4A-A4AE-4DD9-9C2B-945814CE44D5}"/>
          </ac:spMkLst>
        </pc:spChg>
        <pc:picChg chg="del">
          <ac:chgData name="Autoria Moss" userId="8e1541dc3d6faf1e" providerId="LiveId" clId="{F3D8F60B-5343-4E20-BCAE-1D3CC969FB0D}" dt="2021-04-04T15:20:49.503" v="5" actId="478"/>
          <ac:picMkLst>
            <pc:docMk/>
            <pc:sldMk cId="132083809" sldId="261"/>
            <ac:picMk id="4" creationId="{514DCB17-6E84-4447-9C1E-C2F0F17C6E6E}"/>
          </ac:picMkLst>
        </pc:picChg>
      </pc:sldChg>
      <pc:sldChg chg="addSp delSp modSp add mod">
        <pc:chgData name="Autoria Moss" userId="8e1541dc3d6faf1e" providerId="LiveId" clId="{F3D8F60B-5343-4E20-BCAE-1D3CC969FB0D}" dt="2021-04-04T15:25:43.002" v="153" actId="1076"/>
        <pc:sldMkLst>
          <pc:docMk/>
          <pc:sldMk cId="1675632575" sldId="285"/>
        </pc:sldMkLst>
        <pc:spChg chg="del">
          <ac:chgData name="Autoria Moss" userId="8e1541dc3d6faf1e" providerId="LiveId" clId="{F3D8F60B-5343-4E20-BCAE-1D3CC969FB0D}" dt="2021-04-04T15:25:36.064" v="151" actId="478"/>
          <ac:spMkLst>
            <pc:docMk/>
            <pc:sldMk cId="1675632575" sldId="285"/>
            <ac:spMk id="2" creationId="{5C137ACF-75F6-42C9-8CD8-43D491256B0C}"/>
          </ac:spMkLst>
        </pc:spChg>
        <pc:spChg chg="mod">
          <ac:chgData name="Autoria Moss" userId="8e1541dc3d6faf1e" providerId="LiveId" clId="{F3D8F60B-5343-4E20-BCAE-1D3CC969FB0D}" dt="2021-04-04T15:25:43.002" v="153" actId="1076"/>
          <ac:spMkLst>
            <pc:docMk/>
            <pc:sldMk cId="1675632575" sldId="285"/>
            <ac:spMk id="3" creationId="{2C5189F9-6204-4F2A-8083-BABE7E757854}"/>
          </ac:spMkLst>
        </pc:spChg>
        <pc:spChg chg="add del mod">
          <ac:chgData name="Autoria Moss" userId="8e1541dc3d6faf1e" providerId="LiveId" clId="{F3D8F60B-5343-4E20-BCAE-1D3CC969FB0D}" dt="2021-04-04T15:25:39.146" v="152" actId="478"/>
          <ac:spMkLst>
            <pc:docMk/>
            <pc:sldMk cId="1675632575" sldId="285"/>
            <ac:spMk id="6" creationId="{BA83217F-6789-4ED7-9167-7BC37AFF5862}"/>
          </ac:spMkLst>
        </pc:spChg>
      </pc:sldChg>
      <pc:sldChg chg="addSp delSp modSp add mod ord delAnim">
        <pc:chgData name="Autoria Moss" userId="8e1541dc3d6faf1e" providerId="LiveId" clId="{F3D8F60B-5343-4E20-BCAE-1D3CC969FB0D}" dt="2021-04-04T15:25:52.201" v="155"/>
        <pc:sldMkLst>
          <pc:docMk/>
          <pc:sldMk cId="2423882309" sldId="286"/>
        </pc:sldMkLst>
        <pc:spChg chg="mod">
          <ac:chgData name="Autoria Moss" userId="8e1541dc3d6faf1e" providerId="LiveId" clId="{F3D8F60B-5343-4E20-BCAE-1D3CC969FB0D}" dt="2021-04-04T15:22:13.042" v="68" actId="1076"/>
          <ac:spMkLst>
            <pc:docMk/>
            <pc:sldMk cId="2423882309" sldId="286"/>
            <ac:spMk id="2" creationId="{5C137ACF-75F6-42C9-8CD8-43D491256B0C}"/>
          </ac:spMkLst>
        </pc:spChg>
        <pc:spChg chg="del">
          <ac:chgData name="Autoria Moss" userId="8e1541dc3d6faf1e" providerId="LiveId" clId="{F3D8F60B-5343-4E20-BCAE-1D3CC969FB0D}" dt="2021-04-04T15:21:35.938" v="35" actId="478"/>
          <ac:spMkLst>
            <pc:docMk/>
            <pc:sldMk cId="2423882309" sldId="286"/>
            <ac:spMk id="3" creationId="{2C5189F9-6204-4F2A-8083-BABE7E757854}"/>
          </ac:spMkLst>
        </pc:spChg>
        <pc:spChg chg="add mod">
          <ac:chgData name="Autoria Moss" userId="8e1541dc3d6faf1e" providerId="LiveId" clId="{F3D8F60B-5343-4E20-BCAE-1D3CC969FB0D}" dt="2021-04-04T15:25:25.640" v="150" actId="20577"/>
          <ac:spMkLst>
            <pc:docMk/>
            <pc:sldMk cId="2423882309" sldId="286"/>
            <ac:spMk id="5" creationId="{97899FCE-40B9-41F8-9860-F59EEB6DEE41}"/>
          </ac:spMkLst>
        </pc:spChg>
        <pc:picChg chg="del">
          <ac:chgData name="Autoria Moss" userId="8e1541dc3d6faf1e" providerId="LiveId" clId="{F3D8F60B-5343-4E20-BCAE-1D3CC969FB0D}" dt="2021-04-04T15:22:08.535" v="67" actId="478"/>
          <ac:picMkLst>
            <pc:docMk/>
            <pc:sldMk cId="2423882309" sldId="286"/>
            <ac:picMk id="4" creationId="{514DCB17-6E84-4447-9C1E-C2F0F17C6E6E}"/>
          </ac:picMkLst>
        </pc:picChg>
      </pc:sldChg>
    </pc:docChg>
  </pc:docChgLst>
  <pc:docChgLst>
    <pc:chgData name="Autoria Moss" userId="8e1541dc3d6faf1e" providerId="LiveId" clId="{3073C9BE-645C-4B1F-ABC4-0D1D4CB3D54E}"/>
    <pc:docChg chg="undo custSel mod addSld delSld modSld sldOrd">
      <pc:chgData name="Autoria Moss" userId="8e1541dc3d6faf1e" providerId="LiveId" clId="{3073C9BE-645C-4B1F-ABC4-0D1D4CB3D54E}" dt="2020-06-20T16:09:00.238" v="398" actId="14100"/>
      <pc:docMkLst>
        <pc:docMk/>
      </pc:docMkLst>
      <pc:sldChg chg="addSp delSp modSp mod modAnim">
        <pc:chgData name="Autoria Moss" userId="8e1541dc3d6faf1e" providerId="LiveId" clId="{3073C9BE-645C-4B1F-ABC4-0D1D4CB3D54E}" dt="2020-06-20T15:57:53.488" v="113" actId="26606"/>
        <pc:sldMkLst>
          <pc:docMk/>
          <pc:sldMk cId="1711729604" sldId="256"/>
        </pc:sldMkLst>
        <pc:spChg chg="add mod">
          <ac:chgData name="Autoria Moss" userId="8e1541dc3d6faf1e" providerId="LiveId" clId="{3073C9BE-645C-4B1F-ABC4-0D1D4CB3D54E}" dt="2020-06-20T15:57:53.488" v="113" actId="26606"/>
          <ac:spMkLst>
            <pc:docMk/>
            <pc:sldMk cId="1711729604" sldId="256"/>
            <ac:spMk id="7" creationId="{E51C7D30-273A-46DE-A972-57A96FB168C6}"/>
          </ac:spMkLst>
        </pc:spChg>
        <pc:spChg chg="del">
          <ac:chgData name="Autoria Moss" userId="8e1541dc3d6faf1e" providerId="LiveId" clId="{3073C9BE-645C-4B1F-ABC4-0D1D4CB3D54E}" dt="2020-06-20T15:57:53.488" v="113" actId="26606"/>
          <ac:spMkLst>
            <pc:docMk/>
            <pc:sldMk cId="1711729604" sldId="256"/>
            <ac:spMk id="19" creationId="{CDDE5CDF-1512-4CDA-B956-23D223F8DE44}"/>
          </ac:spMkLst>
        </pc:spChg>
        <pc:spChg chg="del">
          <ac:chgData name="Autoria Moss" userId="8e1541dc3d6faf1e" providerId="LiveId" clId="{3073C9BE-645C-4B1F-ABC4-0D1D4CB3D54E}" dt="2020-06-20T15:57:53.488" v="113" actId="26606"/>
          <ac:spMkLst>
            <pc:docMk/>
            <pc:sldMk cId="1711729604" sldId="256"/>
            <ac:spMk id="22" creationId="{62C9703D-C8F9-44AD-A7C0-C2F3871F8C1B}"/>
          </ac:spMkLst>
        </pc:spChg>
        <pc:spChg chg="add">
          <ac:chgData name="Autoria Moss" userId="8e1541dc3d6faf1e" providerId="LiveId" clId="{3073C9BE-645C-4B1F-ABC4-0D1D4CB3D54E}" dt="2020-06-20T15:57:53.488" v="113" actId="26606"/>
          <ac:spMkLst>
            <pc:docMk/>
            <pc:sldMk cId="1711729604" sldId="256"/>
            <ac:spMk id="27" creationId="{2FA7AD0A-1871-4DF8-9235-F49D0513B9C1}"/>
          </ac:spMkLst>
        </pc:spChg>
        <pc:spChg chg="add">
          <ac:chgData name="Autoria Moss" userId="8e1541dc3d6faf1e" providerId="LiveId" clId="{3073C9BE-645C-4B1F-ABC4-0D1D4CB3D54E}" dt="2020-06-20T15:57:53.488" v="113" actId="26606"/>
          <ac:spMkLst>
            <pc:docMk/>
            <pc:sldMk cId="1711729604" sldId="256"/>
            <ac:spMk id="29" creationId="{36B04CFB-FAE5-47DD-9B3E-4E9BA7A89CC1}"/>
          </ac:spMkLst>
        </pc:spChg>
        <pc:spChg chg="add">
          <ac:chgData name="Autoria Moss" userId="8e1541dc3d6faf1e" providerId="LiveId" clId="{3073C9BE-645C-4B1F-ABC4-0D1D4CB3D54E}" dt="2020-06-20T15:57:53.488" v="113" actId="26606"/>
          <ac:spMkLst>
            <pc:docMk/>
            <pc:sldMk cId="1711729604" sldId="256"/>
            <ac:spMk id="37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5:57:53.488" v="113" actId="26606"/>
          <ac:grpSpMkLst>
            <pc:docMk/>
            <pc:sldMk cId="1711729604" sldId="256"/>
            <ac:grpSpMk id="33" creationId="{E8ACF89C-CFC3-4D68-B3C4-2BEFB7BBE5F7}"/>
          </ac:grpSpMkLst>
        </pc:grpChg>
        <pc:picChg chg="mod ord">
          <ac:chgData name="Autoria Moss" userId="8e1541dc3d6faf1e" providerId="LiveId" clId="{3073C9BE-645C-4B1F-ABC4-0D1D4CB3D54E}" dt="2020-06-20T15:57:53.488" v="113" actId="26606"/>
          <ac:picMkLst>
            <pc:docMk/>
            <pc:sldMk cId="1711729604" sldId="256"/>
            <ac:picMk id="4" creationId="{4D1A91B3-A2DB-44AE-9750-5E26167A75BE}"/>
          </ac:picMkLst>
        </pc:picChg>
        <pc:picChg chg="del">
          <ac:chgData name="Autoria Moss" userId="8e1541dc3d6faf1e" providerId="LiveId" clId="{3073C9BE-645C-4B1F-ABC4-0D1D4CB3D54E}" dt="2020-06-20T15:57:53.488" v="113" actId="26606"/>
          <ac:picMkLst>
            <pc:docMk/>
            <pc:sldMk cId="1711729604" sldId="256"/>
            <ac:picMk id="20" creationId="{B029D7D8-5A6B-4C76-94C8-15798C6C5ADB}"/>
          </ac:picMkLst>
        </pc:picChg>
        <pc:picChg chg="add">
          <ac:chgData name="Autoria Moss" userId="8e1541dc3d6faf1e" providerId="LiveId" clId="{3073C9BE-645C-4B1F-ABC4-0D1D4CB3D54E}" dt="2020-06-20T15:57:53.488" v="113" actId="26606"/>
          <ac:picMkLst>
            <pc:docMk/>
            <pc:sldMk cId="1711729604" sldId="256"/>
            <ac:picMk id="39" creationId="{16EFE474-4FE0-4E8F-8F09-5ED2C9E76A84}"/>
          </ac:picMkLst>
        </pc:picChg>
        <pc:cxnChg chg="del">
          <ac:chgData name="Autoria Moss" userId="8e1541dc3d6faf1e" providerId="LiveId" clId="{3073C9BE-645C-4B1F-ABC4-0D1D4CB3D54E}" dt="2020-06-20T15:57:53.488" v="113" actId="26606"/>
          <ac:cxnSpMkLst>
            <pc:docMk/>
            <pc:sldMk cId="1711729604" sldId="256"/>
            <ac:cxnSpMk id="21" creationId="{A5C9319C-E20D-4884-952F-60B6A58C3E34}"/>
          </ac:cxnSpMkLst>
        </pc:cxnChg>
        <pc:cxnChg chg="add">
          <ac:chgData name="Autoria Moss" userId="8e1541dc3d6faf1e" providerId="LiveId" clId="{3073C9BE-645C-4B1F-ABC4-0D1D4CB3D54E}" dt="2020-06-20T15:57:53.488" v="113" actId="26606"/>
          <ac:cxnSpMkLst>
            <pc:docMk/>
            <pc:sldMk cId="1711729604" sldId="256"/>
            <ac:cxnSpMk id="31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5:57:53.488" v="113" actId="26606"/>
          <ac:cxnSpMkLst>
            <pc:docMk/>
            <pc:sldMk cId="1711729604" sldId="256"/>
            <ac:cxnSpMk id="41" creationId="{CF8B8C81-54DC-4AF5-B682-3A2C70A6B55C}"/>
          </ac:cxnSpMkLst>
        </pc:cxnChg>
      </pc:sldChg>
      <pc:sldChg chg="addSp delSp modSp mod modAnim">
        <pc:chgData name="Autoria Moss" userId="8e1541dc3d6faf1e" providerId="LiveId" clId="{3073C9BE-645C-4B1F-ABC4-0D1D4CB3D54E}" dt="2020-06-20T15:58:31.608" v="133" actId="1076"/>
        <pc:sldMkLst>
          <pc:docMk/>
          <pc:sldMk cId="4025343607" sldId="257"/>
        </pc:sldMkLst>
        <pc:spChg chg="add mod">
          <ac:chgData name="Autoria Moss" userId="8e1541dc3d6faf1e" providerId="LiveId" clId="{3073C9BE-645C-4B1F-ABC4-0D1D4CB3D54E}" dt="2020-06-20T15:58:09.537" v="128" actId="26606"/>
          <ac:spMkLst>
            <pc:docMk/>
            <pc:sldMk cId="4025343607" sldId="257"/>
            <ac:spMk id="7" creationId="{49FB05B8-A63C-4FB5-BF67-272F84E51E63}"/>
          </ac:spMkLst>
        </pc:spChg>
        <pc:spChg chg="del">
          <ac:chgData name="Autoria Moss" userId="8e1541dc3d6faf1e" providerId="LiveId" clId="{3073C9BE-645C-4B1F-ABC4-0D1D4CB3D54E}" dt="2020-06-20T15:58:09.537" v="128" actId="26606"/>
          <ac:spMkLst>
            <pc:docMk/>
            <pc:sldMk cId="4025343607" sldId="257"/>
            <ac:spMk id="19" creationId="{CDDE5CDF-1512-4CDA-B956-23D223F8DE44}"/>
          </ac:spMkLst>
        </pc:spChg>
        <pc:spChg chg="del">
          <ac:chgData name="Autoria Moss" userId="8e1541dc3d6faf1e" providerId="LiveId" clId="{3073C9BE-645C-4B1F-ABC4-0D1D4CB3D54E}" dt="2020-06-20T15:58:09.537" v="128" actId="26606"/>
          <ac:spMkLst>
            <pc:docMk/>
            <pc:sldMk cId="4025343607" sldId="257"/>
            <ac:spMk id="22" creationId="{62C9703D-C8F9-44AD-A7C0-C2F3871F8C1B}"/>
          </ac:spMkLst>
        </pc:spChg>
        <pc:spChg chg="add">
          <ac:chgData name="Autoria Moss" userId="8e1541dc3d6faf1e" providerId="LiveId" clId="{3073C9BE-645C-4B1F-ABC4-0D1D4CB3D54E}" dt="2020-06-20T15:58:09.537" v="128" actId="26606"/>
          <ac:spMkLst>
            <pc:docMk/>
            <pc:sldMk cId="4025343607" sldId="257"/>
            <ac:spMk id="27" creationId="{D0712110-0BC1-4B31-B3BB-63B44222E87F}"/>
          </ac:spMkLst>
        </pc:spChg>
        <pc:spChg chg="add">
          <ac:chgData name="Autoria Moss" userId="8e1541dc3d6faf1e" providerId="LiveId" clId="{3073C9BE-645C-4B1F-ABC4-0D1D4CB3D54E}" dt="2020-06-20T15:58:09.537" v="128" actId="26606"/>
          <ac:spMkLst>
            <pc:docMk/>
            <pc:sldMk cId="4025343607" sldId="257"/>
            <ac:spMk id="29" creationId="{4466B5F3-C053-4580-B04A-1EF949888280}"/>
          </ac:spMkLst>
        </pc:spChg>
        <pc:picChg chg="mod ord">
          <ac:chgData name="Autoria Moss" userId="8e1541dc3d6faf1e" providerId="LiveId" clId="{3073C9BE-645C-4B1F-ABC4-0D1D4CB3D54E}" dt="2020-06-20T15:58:31.608" v="133" actId="1076"/>
          <ac:picMkLst>
            <pc:docMk/>
            <pc:sldMk cId="4025343607" sldId="257"/>
            <ac:picMk id="2" creationId="{9F3C0F89-C836-42EF-908B-F5F1108992CD}"/>
          </ac:picMkLst>
        </pc:picChg>
        <pc:picChg chg="del">
          <ac:chgData name="Autoria Moss" userId="8e1541dc3d6faf1e" providerId="LiveId" clId="{3073C9BE-645C-4B1F-ABC4-0D1D4CB3D54E}" dt="2020-06-20T15:58:09.537" v="128" actId="26606"/>
          <ac:picMkLst>
            <pc:docMk/>
            <pc:sldMk cId="4025343607" sldId="257"/>
            <ac:picMk id="20" creationId="{B029D7D8-5A6B-4C76-94C8-15798C6C5ADB}"/>
          </ac:picMkLst>
        </pc:picChg>
        <pc:picChg chg="add">
          <ac:chgData name="Autoria Moss" userId="8e1541dc3d6faf1e" providerId="LiveId" clId="{3073C9BE-645C-4B1F-ABC4-0D1D4CB3D54E}" dt="2020-06-20T15:58:09.537" v="128" actId="26606"/>
          <ac:picMkLst>
            <pc:docMk/>
            <pc:sldMk cId="4025343607" sldId="257"/>
            <ac:picMk id="33" creationId="{25CED634-E2D0-4AB7-96DD-816C9B52C5CF}"/>
          </ac:picMkLst>
        </pc:picChg>
        <pc:cxnChg chg="del">
          <ac:chgData name="Autoria Moss" userId="8e1541dc3d6faf1e" providerId="LiveId" clId="{3073C9BE-645C-4B1F-ABC4-0D1D4CB3D54E}" dt="2020-06-20T15:58:09.537" v="128" actId="26606"/>
          <ac:cxnSpMkLst>
            <pc:docMk/>
            <pc:sldMk cId="4025343607" sldId="257"/>
            <ac:cxnSpMk id="21" creationId="{A5C9319C-E20D-4884-952F-60B6A58C3E34}"/>
          </ac:cxnSpMkLst>
        </pc:cxnChg>
        <pc:cxnChg chg="add">
          <ac:chgData name="Autoria Moss" userId="8e1541dc3d6faf1e" providerId="LiveId" clId="{3073C9BE-645C-4B1F-ABC4-0D1D4CB3D54E}" dt="2020-06-20T15:58:09.537" v="128" actId="26606"/>
          <ac:cxnSpMkLst>
            <pc:docMk/>
            <pc:sldMk cId="4025343607" sldId="257"/>
            <ac:cxnSpMk id="31" creationId="{FA6123F2-4B61-414F-A7E5-5B7828EACAE2}"/>
          </ac:cxnSpMkLst>
        </pc:cxnChg>
        <pc:cxnChg chg="add">
          <ac:chgData name="Autoria Moss" userId="8e1541dc3d6faf1e" providerId="LiveId" clId="{3073C9BE-645C-4B1F-ABC4-0D1D4CB3D54E}" dt="2020-06-20T15:58:09.537" v="128" actId="26606"/>
          <ac:cxnSpMkLst>
            <pc:docMk/>
            <pc:sldMk cId="4025343607" sldId="257"/>
            <ac:cxnSpMk id="35" creationId="{FCDDCDFB-696D-4FDF-9B58-24F71B7C37BC}"/>
          </ac:cxnSpMkLst>
        </pc:cxnChg>
      </pc:sldChg>
      <pc:sldChg chg="addSp delSp modSp mod ord modAnim">
        <pc:chgData name="Autoria Moss" userId="8e1541dc3d6faf1e" providerId="LiveId" clId="{3073C9BE-645C-4B1F-ABC4-0D1D4CB3D54E}" dt="2020-06-20T15:59:10.405" v="148" actId="20577"/>
        <pc:sldMkLst>
          <pc:docMk/>
          <pc:sldMk cId="4115702359" sldId="258"/>
        </pc:sldMkLst>
        <pc:spChg chg="add mod">
          <ac:chgData name="Autoria Moss" userId="8e1541dc3d6faf1e" providerId="LiveId" clId="{3073C9BE-645C-4B1F-ABC4-0D1D4CB3D54E}" dt="2020-06-20T15:59:10.405" v="148" actId="20577"/>
          <ac:spMkLst>
            <pc:docMk/>
            <pc:sldMk cId="4115702359" sldId="258"/>
            <ac:spMk id="7" creationId="{BBFFB54E-FF09-4EFA-83B1-7E6AF53F6CE2}"/>
          </ac:spMkLst>
        </pc:spChg>
        <pc:spChg chg="del">
          <ac:chgData name="Autoria Moss" userId="8e1541dc3d6faf1e" providerId="LiveId" clId="{3073C9BE-645C-4B1F-ABC4-0D1D4CB3D54E}" dt="2020-06-20T15:59:05.410" v="137" actId="26606"/>
          <ac:spMkLst>
            <pc:docMk/>
            <pc:sldMk cId="4115702359" sldId="258"/>
            <ac:spMk id="9" creationId="{CDDE5CDF-1512-4CDA-B956-23D223F8DE44}"/>
          </ac:spMkLst>
        </pc:spChg>
        <pc:spChg chg="del">
          <ac:chgData name="Autoria Moss" userId="8e1541dc3d6faf1e" providerId="LiveId" clId="{3073C9BE-645C-4B1F-ABC4-0D1D4CB3D54E}" dt="2020-06-20T15:59:05.410" v="137" actId="26606"/>
          <ac:spMkLst>
            <pc:docMk/>
            <pc:sldMk cId="4115702359" sldId="258"/>
            <ac:spMk id="15" creationId="{62C9703D-C8F9-44AD-A7C0-C2F3871F8C1B}"/>
          </ac:spMkLst>
        </pc:spChg>
        <pc:spChg chg="add">
          <ac:chgData name="Autoria Moss" userId="8e1541dc3d6faf1e" providerId="LiveId" clId="{3073C9BE-645C-4B1F-ABC4-0D1D4CB3D54E}" dt="2020-06-20T15:59:05.410" v="137" actId="26606"/>
          <ac:spMkLst>
            <pc:docMk/>
            <pc:sldMk cId="4115702359" sldId="258"/>
            <ac:spMk id="20" creationId="{0CABCAE3-64FC-4149-819F-2C1812824154}"/>
          </ac:spMkLst>
        </pc:spChg>
        <pc:spChg chg="add">
          <ac:chgData name="Autoria Moss" userId="8e1541dc3d6faf1e" providerId="LiveId" clId="{3073C9BE-645C-4B1F-ABC4-0D1D4CB3D54E}" dt="2020-06-20T15:59:05.410" v="137" actId="26606"/>
          <ac:spMkLst>
            <pc:docMk/>
            <pc:sldMk cId="4115702359" sldId="258"/>
            <ac:spMk id="28" creationId="{2FA7AD0A-1871-4DF8-9235-F49D0513B9C1}"/>
          </ac:spMkLst>
        </pc:spChg>
        <pc:spChg chg="add">
          <ac:chgData name="Autoria Moss" userId="8e1541dc3d6faf1e" providerId="LiveId" clId="{3073C9BE-645C-4B1F-ABC4-0D1D4CB3D54E}" dt="2020-06-20T15:59:05.410" v="137" actId="26606"/>
          <ac:spMkLst>
            <pc:docMk/>
            <pc:sldMk cId="4115702359" sldId="258"/>
            <ac:spMk id="30" creationId="{36B04CFB-FAE5-47DD-9B3E-4E9BA7A89CC1}"/>
          </ac:spMkLst>
        </pc:spChg>
        <pc:spChg chg="add">
          <ac:chgData name="Autoria Moss" userId="8e1541dc3d6faf1e" providerId="LiveId" clId="{3073C9BE-645C-4B1F-ABC4-0D1D4CB3D54E}" dt="2020-06-20T15:59:05.410" v="137" actId="26606"/>
          <ac:spMkLst>
            <pc:docMk/>
            <pc:sldMk cId="4115702359" sldId="258"/>
            <ac:spMk id="38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5:59:05.410" v="137" actId="26606"/>
          <ac:grpSpMkLst>
            <pc:docMk/>
            <pc:sldMk cId="4115702359" sldId="258"/>
            <ac:grpSpMk id="34" creationId="{E8ACF89C-CFC3-4D68-B3C4-2BEFB7BBE5F7}"/>
          </ac:grpSpMkLst>
        </pc:grpChg>
        <pc:picChg chg="mod ord">
          <ac:chgData name="Autoria Moss" userId="8e1541dc3d6faf1e" providerId="LiveId" clId="{3073C9BE-645C-4B1F-ABC4-0D1D4CB3D54E}" dt="2020-06-20T15:59:05.410" v="137" actId="26606"/>
          <ac:picMkLst>
            <pc:docMk/>
            <pc:sldMk cId="4115702359" sldId="258"/>
            <ac:picMk id="4" creationId="{10D2AB77-DBF6-4BCF-BEBF-D8E17ED8268B}"/>
          </ac:picMkLst>
        </pc:picChg>
        <pc:picChg chg="del">
          <ac:chgData name="Autoria Moss" userId="8e1541dc3d6faf1e" providerId="LiveId" clId="{3073C9BE-645C-4B1F-ABC4-0D1D4CB3D54E}" dt="2020-06-20T15:59:05.410" v="137" actId="26606"/>
          <ac:picMkLst>
            <pc:docMk/>
            <pc:sldMk cId="4115702359" sldId="258"/>
            <ac:picMk id="11" creationId="{B029D7D8-5A6B-4C76-94C8-15798C6C5ADB}"/>
          </ac:picMkLst>
        </pc:picChg>
        <pc:picChg chg="add">
          <ac:chgData name="Autoria Moss" userId="8e1541dc3d6faf1e" providerId="LiveId" clId="{3073C9BE-645C-4B1F-ABC4-0D1D4CB3D54E}" dt="2020-06-20T15:59:05.410" v="137" actId="26606"/>
          <ac:picMkLst>
            <pc:docMk/>
            <pc:sldMk cId="4115702359" sldId="258"/>
            <ac:picMk id="22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5:59:05.410" v="137" actId="26606"/>
          <ac:picMkLst>
            <pc:docMk/>
            <pc:sldMk cId="4115702359" sldId="258"/>
            <ac:picMk id="40" creationId="{16EFE474-4FE0-4E8F-8F09-5ED2C9E76A84}"/>
          </ac:picMkLst>
        </pc:picChg>
        <pc:cxnChg chg="del">
          <ac:chgData name="Autoria Moss" userId="8e1541dc3d6faf1e" providerId="LiveId" clId="{3073C9BE-645C-4B1F-ABC4-0D1D4CB3D54E}" dt="2020-06-20T15:59:05.410" v="137" actId="26606"/>
          <ac:cxnSpMkLst>
            <pc:docMk/>
            <pc:sldMk cId="4115702359" sldId="258"/>
            <ac:cxnSpMk id="13" creationId="{A5C9319C-E20D-4884-952F-60B6A58C3E34}"/>
          </ac:cxnSpMkLst>
        </pc:cxnChg>
        <pc:cxnChg chg="add">
          <ac:chgData name="Autoria Moss" userId="8e1541dc3d6faf1e" providerId="LiveId" clId="{3073C9BE-645C-4B1F-ABC4-0D1D4CB3D54E}" dt="2020-06-20T15:59:05.410" v="137" actId="26606"/>
          <ac:cxnSpMkLst>
            <pc:docMk/>
            <pc:sldMk cId="4115702359" sldId="258"/>
            <ac:cxnSpMk id="24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5:59:05.410" v="137" actId="26606"/>
          <ac:cxnSpMkLst>
            <pc:docMk/>
            <pc:sldMk cId="4115702359" sldId="258"/>
            <ac:cxnSpMk id="26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5:59:05.410" v="137" actId="26606"/>
          <ac:cxnSpMkLst>
            <pc:docMk/>
            <pc:sldMk cId="4115702359" sldId="258"/>
            <ac:cxnSpMk id="32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5:59:05.410" v="137" actId="26606"/>
          <ac:cxnSpMkLst>
            <pc:docMk/>
            <pc:sldMk cId="4115702359" sldId="258"/>
            <ac:cxnSpMk id="42" creationId="{CF8B8C81-54DC-4AF5-B682-3A2C70A6B55C}"/>
          </ac:cxnSpMkLst>
        </pc:cxnChg>
      </pc:sldChg>
      <pc:sldChg chg="addSp modSp del mod modAnim">
        <pc:chgData name="Autoria Moss" userId="8e1541dc3d6faf1e" providerId="LiveId" clId="{3073C9BE-645C-4B1F-ABC4-0D1D4CB3D54E}" dt="2020-06-20T16:00:46.650" v="181" actId="47"/>
        <pc:sldMkLst>
          <pc:docMk/>
          <pc:sldMk cId="1089954261" sldId="259"/>
        </pc:sldMkLst>
        <pc:spChg chg="add mod">
          <ac:chgData name="Autoria Moss" userId="8e1541dc3d6faf1e" providerId="LiveId" clId="{3073C9BE-645C-4B1F-ABC4-0D1D4CB3D54E}" dt="2020-06-20T15:59:50.069" v="160" actId="1076"/>
          <ac:spMkLst>
            <pc:docMk/>
            <pc:sldMk cId="1089954261" sldId="259"/>
            <ac:spMk id="10" creationId="{496938AC-55D7-4085-876B-87810D3C9B86}"/>
          </ac:spMkLst>
        </pc:spChg>
        <pc:picChg chg="mod">
          <ac:chgData name="Autoria Moss" userId="8e1541dc3d6faf1e" providerId="LiveId" clId="{3073C9BE-645C-4B1F-ABC4-0D1D4CB3D54E}" dt="2020-06-20T15:59:33.588" v="158" actId="1076"/>
          <ac:picMkLst>
            <pc:docMk/>
            <pc:sldMk cId="1089954261" sldId="259"/>
            <ac:picMk id="2" creationId="{1349723F-466C-4C95-9850-EC921CE08A6C}"/>
          </ac:picMkLst>
        </pc:picChg>
        <pc:picChg chg="add mod ord modCrop">
          <ac:chgData name="Autoria Moss" userId="8e1541dc3d6faf1e" providerId="LiveId" clId="{3073C9BE-645C-4B1F-ABC4-0D1D4CB3D54E}" dt="2020-06-20T16:00:24.077" v="176" actId="1076"/>
          <ac:picMkLst>
            <pc:docMk/>
            <pc:sldMk cId="1089954261" sldId="259"/>
            <ac:picMk id="3" creationId="{1A46098D-F7F8-4D32-A7F9-23F817D5BF08}"/>
          </ac:picMkLst>
        </pc:picChg>
        <pc:picChg chg="add mod">
          <ac:chgData name="Autoria Moss" userId="8e1541dc3d6faf1e" providerId="LiveId" clId="{3073C9BE-645C-4B1F-ABC4-0D1D4CB3D54E}" dt="2020-06-20T15:44:25.747" v="4" actId="14100"/>
          <ac:picMkLst>
            <pc:docMk/>
            <pc:sldMk cId="1089954261" sldId="259"/>
            <ac:picMk id="4" creationId="{7A0CC047-F478-477E-9A4F-3DE0DAC9C4E8}"/>
          </ac:picMkLst>
        </pc:picChg>
      </pc:sldChg>
      <pc:sldChg chg="addSp modSp mod setBg modAnim">
        <pc:chgData name="Autoria Moss" userId="8e1541dc3d6faf1e" providerId="LiveId" clId="{3073C9BE-645C-4B1F-ABC4-0D1D4CB3D54E}" dt="2020-06-20T16:01:18.172" v="221" actId="27636"/>
        <pc:sldMkLst>
          <pc:docMk/>
          <pc:sldMk cId="1099554330" sldId="260"/>
        </pc:sldMkLst>
        <pc:spChg chg="add mod">
          <ac:chgData name="Autoria Moss" userId="8e1541dc3d6faf1e" providerId="LiveId" clId="{3073C9BE-645C-4B1F-ABC4-0D1D4CB3D54E}" dt="2020-06-20T16:01:18.172" v="221" actId="27636"/>
          <ac:spMkLst>
            <pc:docMk/>
            <pc:sldMk cId="1099554330" sldId="260"/>
            <ac:spMk id="3" creationId="{6D98D533-3347-40D1-932B-F5D4C59E26C5}"/>
          </ac:spMkLst>
        </pc:spChg>
        <pc:spChg chg="add">
          <ac:chgData name="Autoria Moss" userId="8e1541dc3d6faf1e" providerId="LiveId" clId="{3073C9BE-645C-4B1F-ABC4-0D1D4CB3D54E}" dt="2020-06-20T16:00:59.525" v="183" actId="26606"/>
          <ac:spMkLst>
            <pc:docMk/>
            <pc:sldMk cId="1099554330" sldId="260"/>
            <ac:spMk id="9" creationId="{1CE580D1-F917-4567-AFB4-99AA9B52ADF0}"/>
          </ac:spMkLst>
        </pc:spChg>
        <pc:spChg chg="add">
          <ac:chgData name="Autoria Moss" userId="8e1541dc3d6faf1e" providerId="LiveId" clId="{3073C9BE-645C-4B1F-ABC4-0D1D4CB3D54E}" dt="2020-06-20T16:00:59.525" v="183" actId="26606"/>
          <ac:spMkLst>
            <pc:docMk/>
            <pc:sldMk cId="1099554330" sldId="260"/>
            <ac:spMk id="17" creationId="{EC17D08F-2133-44A9-B28C-CB29928FA8D9}"/>
          </ac:spMkLst>
        </pc:spChg>
        <pc:spChg chg="add">
          <ac:chgData name="Autoria Moss" userId="8e1541dc3d6faf1e" providerId="LiveId" clId="{3073C9BE-645C-4B1F-ABC4-0D1D4CB3D54E}" dt="2020-06-20T16:00:59.525" v="183" actId="26606"/>
          <ac:spMkLst>
            <pc:docMk/>
            <pc:sldMk cId="1099554330" sldId="260"/>
            <ac:spMk id="19" creationId="{0CC36881-E309-4C41-8B5B-203AADC15FF6}"/>
          </ac:spMkLst>
        </pc:spChg>
        <pc:grpChg chg="add">
          <ac:chgData name="Autoria Moss" userId="8e1541dc3d6faf1e" providerId="LiveId" clId="{3073C9BE-645C-4B1F-ABC4-0D1D4CB3D54E}" dt="2020-06-20T16:00:59.525" v="183" actId="26606"/>
          <ac:grpSpMkLst>
            <pc:docMk/>
            <pc:sldMk cId="1099554330" sldId="260"/>
            <ac:grpSpMk id="23" creationId="{AED92372-F778-4E96-9E90-4E63BAF3CAD3}"/>
          </ac:grpSpMkLst>
        </pc:grpChg>
        <pc:picChg chg="mod ord">
          <ac:chgData name="Autoria Moss" userId="8e1541dc3d6faf1e" providerId="LiveId" clId="{3073C9BE-645C-4B1F-ABC4-0D1D4CB3D54E}" dt="2020-06-20T16:00:59.525" v="183" actId="26606"/>
          <ac:picMkLst>
            <pc:docMk/>
            <pc:sldMk cId="1099554330" sldId="260"/>
            <ac:picMk id="4" creationId="{38BD25FE-DB67-41CC-A82D-4E60776DC0E1}"/>
          </ac:picMkLst>
        </pc:picChg>
        <pc:picChg chg="add">
          <ac:chgData name="Autoria Moss" userId="8e1541dc3d6faf1e" providerId="LiveId" clId="{3073C9BE-645C-4B1F-ABC4-0D1D4CB3D54E}" dt="2020-06-20T16:00:59.525" v="183" actId="26606"/>
          <ac:picMkLst>
            <pc:docMk/>
            <pc:sldMk cId="1099554330" sldId="260"/>
            <ac:picMk id="11" creationId="{1F5620B8-A2D8-4568-B566-F0453A0D9167}"/>
          </ac:picMkLst>
        </pc:picChg>
        <pc:picChg chg="add">
          <ac:chgData name="Autoria Moss" userId="8e1541dc3d6faf1e" providerId="LiveId" clId="{3073C9BE-645C-4B1F-ABC4-0D1D4CB3D54E}" dt="2020-06-20T16:00:59.525" v="183" actId="26606"/>
          <ac:picMkLst>
            <pc:docMk/>
            <pc:sldMk cId="1099554330" sldId="260"/>
            <ac:picMk id="27" creationId="{4B61EBEC-D0CA-456C-98A6-EDA1AC9FB0D6}"/>
          </ac:picMkLst>
        </pc:picChg>
        <pc:cxnChg chg="add">
          <ac:chgData name="Autoria Moss" userId="8e1541dc3d6faf1e" providerId="LiveId" clId="{3073C9BE-645C-4B1F-ABC4-0D1D4CB3D54E}" dt="2020-06-20T16:00:59.525" v="183" actId="26606"/>
          <ac:cxnSpMkLst>
            <pc:docMk/>
            <pc:sldMk cId="1099554330" sldId="260"/>
            <ac:cxnSpMk id="13" creationId="{1C7D2BA4-4B7A-4596-8BCC-5CF715423894}"/>
          </ac:cxnSpMkLst>
        </pc:cxnChg>
        <pc:cxnChg chg="add">
          <ac:chgData name="Autoria Moss" userId="8e1541dc3d6faf1e" providerId="LiveId" clId="{3073C9BE-645C-4B1F-ABC4-0D1D4CB3D54E}" dt="2020-06-20T16:00:59.525" v="183" actId="26606"/>
          <ac:cxnSpMkLst>
            <pc:docMk/>
            <pc:sldMk cId="1099554330" sldId="260"/>
            <ac:cxnSpMk id="15" creationId="{4977F1E1-2B6F-4BB6-899F-67D8764D83C5}"/>
          </ac:cxnSpMkLst>
        </pc:cxnChg>
        <pc:cxnChg chg="add">
          <ac:chgData name="Autoria Moss" userId="8e1541dc3d6faf1e" providerId="LiveId" clId="{3073C9BE-645C-4B1F-ABC4-0D1D4CB3D54E}" dt="2020-06-20T16:00:59.525" v="183" actId="26606"/>
          <ac:cxnSpMkLst>
            <pc:docMk/>
            <pc:sldMk cId="1099554330" sldId="260"/>
            <ac:cxnSpMk id="21" creationId="{84F2C6A8-7D46-49EA-860B-0F0B0208436C}"/>
          </ac:cxnSpMkLst>
        </pc:cxnChg>
        <pc:cxnChg chg="add">
          <ac:chgData name="Autoria Moss" userId="8e1541dc3d6faf1e" providerId="LiveId" clId="{3073C9BE-645C-4B1F-ABC4-0D1D4CB3D54E}" dt="2020-06-20T16:00:59.525" v="183" actId="26606"/>
          <ac:cxnSpMkLst>
            <pc:docMk/>
            <pc:sldMk cId="1099554330" sldId="260"/>
            <ac:cxnSpMk id="29" creationId="{718A71EB-D327-4458-85FB-26336B2BA01B}"/>
          </ac:cxnSpMkLst>
        </pc:cxnChg>
      </pc:sldChg>
      <pc:sldChg chg="addSp modSp mod setBg modAnim">
        <pc:chgData name="Autoria Moss" userId="8e1541dc3d6faf1e" providerId="LiveId" clId="{3073C9BE-645C-4B1F-ABC4-0D1D4CB3D54E}" dt="2020-06-20T15:56:31.917" v="73"/>
        <pc:sldMkLst>
          <pc:docMk/>
          <pc:sldMk cId="132083809" sldId="261"/>
        </pc:sldMkLst>
        <pc:spChg chg="mod">
          <ac:chgData name="Autoria Moss" userId="8e1541dc3d6faf1e" providerId="LiveId" clId="{3073C9BE-645C-4B1F-ABC4-0D1D4CB3D54E}" dt="2020-06-20T15:56:11.935" v="66" actId="20577"/>
          <ac:spMkLst>
            <pc:docMk/>
            <pc:sldMk cId="132083809" sldId="261"/>
            <ac:spMk id="2" creationId="{5C137ACF-75F6-42C9-8CD8-43D491256B0C}"/>
          </ac:spMkLst>
        </pc:spChg>
        <pc:spChg chg="add mod">
          <ac:chgData name="Autoria Moss" userId="8e1541dc3d6faf1e" providerId="LiveId" clId="{3073C9BE-645C-4B1F-ABC4-0D1D4CB3D54E}" dt="2020-06-20T15:56:27.958" v="72" actId="403"/>
          <ac:spMkLst>
            <pc:docMk/>
            <pc:sldMk cId="132083809" sldId="261"/>
            <ac:spMk id="3" creationId="{2C5189F9-6204-4F2A-8083-BABE7E757854}"/>
          </ac:spMkLst>
        </pc:spChg>
        <pc:spChg chg="add">
          <ac:chgData name="Autoria Moss" userId="8e1541dc3d6faf1e" providerId="LiveId" clId="{3073C9BE-645C-4B1F-ABC4-0D1D4CB3D54E}" dt="2020-06-20T15:55:59.478" v="58" actId="26606"/>
          <ac:spMkLst>
            <pc:docMk/>
            <pc:sldMk cId="132083809" sldId="261"/>
            <ac:spMk id="9" creationId="{1CE580D1-F917-4567-AFB4-99AA9B52ADF0}"/>
          </ac:spMkLst>
        </pc:spChg>
        <pc:spChg chg="add">
          <ac:chgData name="Autoria Moss" userId="8e1541dc3d6faf1e" providerId="LiveId" clId="{3073C9BE-645C-4B1F-ABC4-0D1D4CB3D54E}" dt="2020-06-20T15:55:59.478" v="58" actId="26606"/>
          <ac:spMkLst>
            <pc:docMk/>
            <pc:sldMk cId="132083809" sldId="261"/>
            <ac:spMk id="17" creationId="{EC17D08F-2133-44A9-B28C-CB29928FA8D9}"/>
          </ac:spMkLst>
        </pc:spChg>
        <pc:spChg chg="add">
          <ac:chgData name="Autoria Moss" userId="8e1541dc3d6faf1e" providerId="LiveId" clId="{3073C9BE-645C-4B1F-ABC4-0D1D4CB3D54E}" dt="2020-06-20T15:55:59.478" v="58" actId="26606"/>
          <ac:spMkLst>
            <pc:docMk/>
            <pc:sldMk cId="132083809" sldId="261"/>
            <ac:spMk id="19" creationId="{0CC36881-E309-4C41-8B5B-203AADC15FF6}"/>
          </ac:spMkLst>
        </pc:spChg>
        <pc:grpChg chg="add">
          <ac:chgData name="Autoria Moss" userId="8e1541dc3d6faf1e" providerId="LiveId" clId="{3073C9BE-645C-4B1F-ABC4-0D1D4CB3D54E}" dt="2020-06-20T15:55:59.478" v="58" actId="26606"/>
          <ac:grpSpMkLst>
            <pc:docMk/>
            <pc:sldMk cId="132083809" sldId="261"/>
            <ac:grpSpMk id="23" creationId="{AED92372-F778-4E96-9E90-4E63BAF3CAD3}"/>
          </ac:grpSpMkLst>
        </pc:grpChg>
        <pc:picChg chg="mod ord">
          <ac:chgData name="Autoria Moss" userId="8e1541dc3d6faf1e" providerId="LiveId" clId="{3073C9BE-645C-4B1F-ABC4-0D1D4CB3D54E}" dt="2020-06-20T15:55:59.478" v="58" actId="26606"/>
          <ac:picMkLst>
            <pc:docMk/>
            <pc:sldMk cId="132083809" sldId="261"/>
            <ac:picMk id="4" creationId="{514DCB17-6E84-4447-9C1E-C2F0F17C6E6E}"/>
          </ac:picMkLst>
        </pc:picChg>
        <pc:picChg chg="add">
          <ac:chgData name="Autoria Moss" userId="8e1541dc3d6faf1e" providerId="LiveId" clId="{3073C9BE-645C-4B1F-ABC4-0D1D4CB3D54E}" dt="2020-06-20T15:55:59.478" v="58" actId="26606"/>
          <ac:picMkLst>
            <pc:docMk/>
            <pc:sldMk cId="132083809" sldId="261"/>
            <ac:picMk id="11" creationId="{1F5620B8-A2D8-4568-B566-F0453A0D9167}"/>
          </ac:picMkLst>
        </pc:picChg>
        <pc:picChg chg="add">
          <ac:chgData name="Autoria Moss" userId="8e1541dc3d6faf1e" providerId="LiveId" clId="{3073C9BE-645C-4B1F-ABC4-0D1D4CB3D54E}" dt="2020-06-20T15:55:59.478" v="58" actId="26606"/>
          <ac:picMkLst>
            <pc:docMk/>
            <pc:sldMk cId="132083809" sldId="261"/>
            <ac:picMk id="27" creationId="{4B61EBEC-D0CA-456C-98A6-EDA1AC9FB0D6}"/>
          </ac:picMkLst>
        </pc:picChg>
        <pc:cxnChg chg="add">
          <ac:chgData name="Autoria Moss" userId="8e1541dc3d6faf1e" providerId="LiveId" clId="{3073C9BE-645C-4B1F-ABC4-0D1D4CB3D54E}" dt="2020-06-20T15:55:59.478" v="58" actId="26606"/>
          <ac:cxnSpMkLst>
            <pc:docMk/>
            <pc:sldMk cId="132083809" sldId="261"/>
            <ac:cxnSpMk id="13" creationId="{1C7D2BA4-4B7A-4596-8BCC-5CF715423894}"/>
          </ac:cxnSpMkLst>
        </pc:cxnChg>
        <pc:cxnChg chg="add">
          <ac:chgData name="Autoria Moss" userId="8e1541dc3d6faf1e" providerId="LiveId" clId="{3073C9BE-645C-4B1F-ABC4-0D1D4CB3D54E}" dt="2020-06-20T15:55:59.478" v="58" actId="26606"/>
          <ac:cxnSpMkLst>
            <pc:docMk/>
            <pc:sldMk cId="132083809" sldId="261"/>
            <ac:cxnSpMk id="15" creationId="{4977F1E1-2B6F-4BB6-899F-67D8764D83C5}"/>
          </ac:cxnSpMkLst>
        </pc:cxnChg>
        <pc:cxnChg chg="add">
          <ac:chgData name="Autoria Moss" userId="8e1541dc3d6faf1e" providerId="LiveId" clId="{3073C9BE-645C-4B1F-ABC4-0D1D4CB3D54E}" dt="2020-06-20T15:55:59.478" v="58" actId="26606"/>
          <ac:cxnSpMkLst>
            <pc:docMk/>
            <pc:sldMk cId="132083809" sldId="261"/>
            <ac:cxnSpMk id="21" creationId="{84F2C6A8-7D46-49EA-860B-0F0B0208436C}"/>
          </ac:cxnSpMkLst>
        </pc:cxnChg>
        <pc:cxnChg chg="add">
          <ac:chgData name="Autoria Moss" userId="8e1541dc3d6faf1e" providerId="LiveId" clId="{3073C9BE-645C-4B1F-ABC4-0D1D4CB3D54E}" dt="2020-06-20T15:55:59.478" v="58" actId="26606"/>
          <ac:cxnSpMkLst>
            <pc:docMk/>
            <pc:sldMk cId="132083809" sldId="261"/>
            <ac:cxnSpMk id="29" creationId="{718A71EB-D327-4458-85FB-26336B2BA01B}"/>
          </ac:cxnSpMkLst>
        </pc:cxnChg>
      </pc:sldChg>
      <pc:sldChg chg="addSp modSp mod setBg modAnim">
        <pc:chgData name="Autoria Moss" userId="8e1541dc3d6faf1e" providerId="LiveId" clId="{3073C9BE-645C-4B1F-ABC4-0D1D4CB3D54E}" dt="2020-06-20T16:01:53.942" v="234" actId="26606"/>
        <pc:sldMkLst>
          <pc:docMk/>
          <pc:sldMk cId="1549696296" sldId="262"/>
        </pc:sldMkLst>
        <pc:spChg chg="add mod">
          <ac:chgData name="Autoria Moss" userId="8e1541dc3d6faf1e" providerId="LiveId" clId="{3073C9BE-645C-4B1F-ABC4-0D1D4CB3D54E}" dt="2020-06-20T16:01:53.942" v="234" actId="26606"/>
          <ac:spMkLst>
            <pc:docMk/>
            <pc:sldMk cId="1549696296" sldId="262"/>
            <ac:spMk id="3" creationId="{0A140357-0008-4C51-A989-B133B7401CA5}"/>
          </ac:spMkLst>
        </pc:spChg>
        <pc:spChg chg="add">
          <ac:chgData name="Autoria Moss" userId="8e1541dc3d6faf1e" providerId="LiveId" clId="{3073C9BE-645C-4B1F-ABC4-0D1D4CB3D54E}" dt="2020-06-20T16:01:53.942" v="234" actId="26606"/>
          <ac:spMkLst>
            <pc:docMk/>
            <pc:sldMk cId="1549696296" sldId="262"/>
            <ac:spMk id="8" creationId="{0CABCAE3-64FC-4149-819F-2C1812824154}"/>
          </ac:spMkLst>
        </pc:spChg>
        <pc:spChg chg="add">
          <ac:chgData name="Autoria Moss" userId="8e1541dc3d6faf1e" providerId="LiveId" clId="{3073C9BE-645C-4B1F-ABC4-0D1D4CB3D54E}" dt="2020-06-20T16:01:53.942" v="234" actId="26606"/>
          <ac:spMkLst>
            <pc:docMk/>
            <pc:sldMk cId="1549696296" sldId="262"/>
            <ac:spMk id="16" creationId="{2FA7AD0A-1871-4DF8-9235-F49D0513B9C1}"/>
          </ac:spMkLst>
        </pc:spChg>
        <pc:spChg chg="add">
          <ac:chgData name="Autoria Moss" userId="8e1541dc3d6faf1e" providerId="LiveId" clId="{3073C9BE-645C-4B1F-ABC4-0D1D4CB3D54E}" dt="2020-06-20T16:01:53.942" v="234" actId="26606"/>
          <ac:spMkLst>
            <pc:docMk/>
            <pc:sldMk cId="1549696296" sldId="262"/>
            <ac:spMk id="18" creationId="{36B04CFB-FAE5-47DD-9B3E-4E9BA7A89CC1}"/>
          </ac:spMkLst>
        </pc:spChg>
        <pc:spChg chg="add">
          <ac:chgData name="Autoria Moss" userId="8e1541dc3d6faf1e" providerId="LiveId" clId="{3073C9BE-645C-4B1F-ABC4-0D1D4CB3D54E}" dt="2020-06-20T16:01:53.942" v="234" actId="26606"/>
          <ac:spMkLst>
            <pc:docMk/>
            <pc:sldMk cId="1549696296" sldId="262"/>
            <ac:spMk id="26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6:01:53.942" v="234" actId="26606"/>
          <ac:grpSpMkLst>
            <pc:docMk/>
            <pc:sldMk cId="1549696296" sldId="262"/>
            <ac:grpSpMk id="22" creationId="{E8ACF89C-CFC3-4D68-B3C4-2BEFB7BBE5F7}"/>
          </ac:grpSpMkLst>
        </pc:grpChg>
        <pc:picChg chg="mod ord">
          <ac:chgData name="Autoria Moss" userId="8e1541dc3d6faf1e" providerId="LiveId" clId="{3073C9BE-645C-4B1F-ABC4-0D1D4CB3D54E}" dt="2020-06-20T16:01:53.942" v="234" actId="26606"/>
          <ac:picMkLst>
            <pc:docMk/>
            <pc:sldMk cId="1549696296" sldId="262"/>
            <ac:picMk id="2" creationId="{7FED9DB0-963B-4D62-B282-0F357906F662}"/>
          </ac:picMkLst>
        </pc:picChg>
        <pc:picChg chg="add">
          <ac:chgData name="Autoria Moss" userId="8e1541dc3d6faf1e" providerId="LiveId" clId="{3073C9BE-645C-4B1F-ABC4-0D1D4CB3D54E}" dt="2020-06-20T16:01:53.942" v="234" actId="26606"/>
          <ac:picMkLst>
            <pc:docMk/>
            <pc:sldMk cId="1549696296" sldId="262"/>
            <ac:picMk id="10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6:01:53.942" v="234" actId="26606"/>
          <ac:picMkLst>
            <pc:docMk/>
            <pc:sldMk cId="1549696296" sldId="262"/>
            <ac:picMk id="28" creationId="{16EFE474-4FE0-4E8F-8F09-5ED2C9E76A84}"/>
          </ac:picMkLst>
        </pc:picChg>
        <pc:cxnChg chg="add">
          <ac:chgData name="Autoria Moss" userId="8e1541dc3d6faf1e" providerId="LiveId" clId="{3073C9BE-645C-4B1F-ABC4-0D1D4CB3D54E}" dt="2020-06-20T16:01:53.942" v="234" actId="26606"/>
          <ac:cxnSpMkLst>
            <pc:docMk/>
            <pc:sldMk cId="1549696296" sldId="262"/>
            <ac:cxnSpMk id="12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6:01:53.942" v="234" actId="26606"/>
          <ac:cxnSpMkLst>
            <pc:docMk/>
            <pc:sldMk cId="1549696296" sldId="262"/>
            <ac:cxnSpMk id="14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6:01:53.942" v="234" actId="26606"/>
          <ac:cxnSpMkLst>
            <pc:docMk/>
            <pc:sldMk cId="1549696296" sldId="262"/>
            <ac:cxnSpMk id="20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6:01:53.942" v="234" actId="26606"/>
          <ac:cxnSpMkLst>
            <pc:docMk/>
            <pc:sldMk cId="1549696296" sldId="262"/>
            <ac:cxnSpMk id="30" creationId="{CF8B8C81-54DC-4AF5-B682-3A2C70A6B55C}"/>
          </ac:cxnSpMkLst>
        </pc:cxnChg>
      </pc:sldChg>
      <pc:sldChg chg="addSp modSp mod setBg modAnim">
        <pc:chgData name="Autoria Moss" userId="8e1541dc3d6faf1e" providerId="LiveId" clId="{3073C9BE-645C-4B1F-ABC4-0D1D4CB3D54E}" dt="2020-06-20T16:02:13.399" v="252" actId="26606"/>
        <pc:sldMkLst>
          <pc:docMk/>
          <pc:sldMk cId="3600191587" sldId="263"/>
        </pc:sldMkLst>
        <pc:spChg chg="add mod">
          <ac:chgData name="Autoria Moss" userId="8e1541dc3d6faf1e" providerId="LiveId" clId="{3073C9BE-645C-4B1F-ABC4-0D1D4CB3D54E}" dt="2020-06-20T16:02:13.399" v="252" actId="26606"/>
          <ac:spMkLst>
            <pc:docMk/>
            <pc:sldMk cId="3600191587" sldId="263"/>
            <ac:spMk id="4" creationId="{64FC84A0-014B-47E8-A0B8-A4ADAD74F5E0}"/>
          </ac:spMkLst>
        </pc:spChg>
        <pc:spChg chg="add">
          <ac:chgData name="Autoria Moss" userId="8e1541dc3d6faf1e" providerId="LiveId" clId="{3073C9BE-645C-4B1F-ABC4-0D1D4CB3D54E}" dt="2020-06-20T16:02:13.399" v="252" actId="26606"/>
          <ac:spMkLst>
            <pc:docMk/>
            <pc:sldMk cId="3600191587" sldId="263"/>
            <ac:spMk id="9" creationId="{0CABCAE3-64FC-4149-819F-2C1812824154}"/>
          </ac:spMkLst>
        </pc:spChg>
        <pc:spChg chg="add">
          <ac:chgData name="Autoria Moss" userId="8e1541dc3d6faf1e" providerId="LiveId" clId="{3073C9BE-645C-4B1F-ABC4-0D1D4CB3D54E}" dt="2020-06-20T16:02:13.399" v="252" actId="26606"/>
          <ac:spMkLst>
            <pc:docMk/>
            <pc:sldMk cId="3600191587" sldId="263"/>
            <ac:spMk id="17" creationId="{2FA7AD0A-1871-4DF8-9235-F49D0513B9C1}"/>
          </ac:spMkLst>
        </pc:spChg>
        <pc:spChg chg="add">
          <ac:chgData name="Autoria Moss" userId="8e1541dc3d6faf1e" providerId="LiveId" clId="{3073C9BE-645C-4B1F-ABC4-0D1D4CB3D54E}" dt="2020-06-20T16:02:13.399" v="252" actId="26606"/>
          <ac:spMkLst>
            <pc:docMk/>
            <pc:sldMk cId="3600191587" sldId="263"/>
            <ac:spMk id="19" creationId="{36B04CFB-FAE5-47DD-9B3E-4E9BA7A89CC1}"/>
          </ac:spMkLst>
        </pc:spChg>
        <pc:spChg chg="add">
          <ac:chgData name="Autoria Moss" userId="8e1541dc3d6faf1e" providerId="LiveId" clId="{3073C9BE-645C-4B1F-ABC4-0D1D4CB3D54E}" dt="2020-06-20T16:02:13.399" v="252" actId="26606"/>
          <ac:spMkLst>
            <pc:docMk/>
            <pc:sldMk cId="3600191587" sldId="263"/>
            <ac:spMk id="27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6:02:13.399" v="252" actId="26606"/>
          <ac:grpSpMkLst>
            <pc:docMk/>
            <pc:sldMk cId="3600191587" sldId="263"/>
            <ac:grpSpMk id="23" creationId="{E8ACF89C-CFC3-4D68-B3C4-2BEFB7BBE5F7}"/>
          </ac:grpSpMkLst>
        </pc:grpChg>
        <pc:picChg chg="mod ord">
          <ac:chgData name="Autoria Moss" userId="8e1541dc3d6faf1e" providerId="LiveId" clId="{3073C9BE-645C-4B1F-ABC4-0D1D4CB3D54E}" dt="2020-06-20T16:02:13.399" v="252" actId="26606"/>
          <ac:picMkLst>
            <pc:docMk/>
            <pc:sldMk cId="3600191587" sldId="263"/>
            <ac:picMk id="3" creationId="{C93317C3-0F6D-431D-A28A-21F5B4F99DC0}"/>
          </ac:picMkLst>
        </pc:picChg>
        <pc:picChg chg="add">
          <ac:chgData name="Autoria Moss" userId="8e1541dc3d6faf1e" providerId="LiveId" clId="{3073C9BE-645C-4B1F-ABC4-0D1D4CB3D54E}" dt="2020-06-20T16:02:13.399" v="252" actId="26606"/>
          <ac:picMkLst>
            <pc:docMk/>
            <pc:sldMk cId="3600191587" sldId="263"/>
            <ac:picMk id="11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6:02:13.399" v="252" actId="26606"/>
          <ac:picMkLst>
            <pc:docMk/>
            <pc:sldMk cId="3600191587" sldId="263"/>
            <ac:picMk id="29" creationId="{16EFE474-4FE0-4E8F-8F09-5ED2C9E76A84}"/>
          </ac:picMkLst>
        </pc:picChg>
        <pc:cxnChg chg="add">
          <ac:chgData name="Autoria Moss" userId="8e1541dc3d6faf1e" providerId="LiveId" clId="{3073C9BE-645C-4B1F-ABC4-0D1D4CB3D54E}" dt="2020-06-20T16:02:13.399" v="252" actId="26606"/>
          <ac:cxnSpMkLst>
            <pc:docMk/>
            <pc:sldMk cId="3600191587" sldId="263"/>
            <ac:cxnSpMk id="13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6:02:13.399" v="252" actId="26606"/>
          <ac:cxnSpMkLst>
            <pc:docMk/>
            <pc:sldMk cId="3600191587" sldId="263"/>
            <ac:cxnSpMk id="15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6:02:13.399" v="252" actId="26606"/>
          <ac:cxnSpMkLst>
            <pc:docMk/>
            <pc:sldMk cId="3600191587" sldId="263"/>
            <ac:cxnSpMk id="21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6:02:13.399" v="252" actId="26606"/>
          <ac:cxnSpMkLst>
            <pc:docMk/>
            <pc:sldMk cId="3600191587" sldId="263"/>
            <ac:cxnSpMk id="31" creationId="{CF8B8C81-54DC-4AF5-B682-3A2C70A6B55C}"/>
          </ac:cxnSpMkLst>
        </pc:cxnChg>
      </pc:sldChg>
      <pc:sldChg chg="addSp modSp mod setBg modAnim">
        <pc:chgData name="Autoria Moss" userId="8e1541dc3d6faf1e" providerId="LiveId" clId="{3073C9BE-645C-4B1F-ABC4-0D1D4CB3D54E}" dt="2020-06-20T16:02:30.357" v="268" actId="26606"/>
        <pc:sldMkLst>
          <pc:docMk/>
          <pc:sldMk cId="2989421927" sldId="264"/>
        </pc:sldMkLst>
        <pc:spChg chg="add mod">
          <ac:chgData name="Autoria Moss" userId="8e1541dc3d6faf1e" providerId="LiveId" clId="{3073C9BE-645C-4B1F-ABC4-0D1D4CB3D54E}" dt="2020-06-20T16:02:30.357" v="268" actId="26606"/>
          <ac:spMkLst>
            <pc:docMk/>
            <pc:sldMk cId="2989421927" sldId="264"/>
            <ac:spMk id="3" creationId="{FFB79CA5-E6CD-4ED5-A3EB-F5B20671C646}"/>
          </ac:spMkLst>
        </pc:spChg>
        <pc:spChg chg="add">
          <ac:chgData name="Autoria Moss" userId="8e1541dc3d6faf1e" providerId="LiveId" clId="{3073C9BE-645C-4B1F-ABC4-0D1D4CB3D54E}" dt="2020-06-20T16:02:30.357" v="268" actId="26606"/>
          <ac:spMkLst>
            <pc:docMk/>
            <pc:sldMk cId="2989421927" sldId="264"/>
            <ac:spMk id="9" creationId="{0CABCAE3-64FC-4149-819F-2C1812824154}"/>
          </ac:spMkLst>
        </pc:spChg>
        <pc:spChg chg="add">
          <ac:chgData name="Autoria Moss" userId="8e1541dc3d6faf1e" providerId="LiveId" clId="{3073C9BE-645C-4B1F-ABC4-0D1D4CB3D54E}" dt="2020-06-20T16:02:30.357" v="268" actId="26606"/>
          <ac:spMkLst>
            <pc:docMk/>
            <pc:sldMk cId="2989421927" sldId="264"/>
            <ac:spMk id="17" creationId="{2FA7AD0A-1871-4DF8-9235-F49D0513B9C1}"/>
          </ac:spMkLst>
        </pc:spChg>
        <pc:spChg chg="add">
          <ac:chgData name="Autoria Moss" userId="8e1541dc3d6faf1e" providerId="LiveId" clId="{3073C9BE-645C-4B1F-ABC4-0D1D4CB3D54E}" dt="2020-06-20T16:02:30.357" v="268" actId="26606"/>
          <ac:spMkLst>
            <pc:docMk/>
            <pc:sldMk cId="2989421927" sldId="264"/>
            <ac:spMk id="19" creationId="{36B04CFB-FAE5-47DD-9B3E-4E9BA7A89CC1}"/>
          </ac:spMkLst>
        </pc:spChg>
        <pc:spChg chg="add">
          <ac:chgData name="Autoria Moss" userId="8e1541dc3d6faf1e" providerId="LiveId" clId="{3073C9BE-645C-4B1F-ABC4-0D1D4CB3D54E}" dt="2020-06-20T16:02:30.357" v="268" actId="26606"/>
          <ac:spMkLst>
            <pc:docMk/>
            <pc:sldMk cId="2989421927" sldId="264"/>
            <ac:spMk id="27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6:02:30.357" v="268" actId="26606"/>
          <ac:grpSpMkLst>
            <pc:docMk/>
            <pc:sldMk cId="2989421927" sldId="264"/>
            <ac:grpSpMk id="23" creationId="{E8ACF89C-CFC3-4D68-B3C4-2BEFB7BBE5F7}"/>
          </ac:grpSpMkLst>
        </pc:grpChg>
        <pc:picChg chg="mod ord">
          <ac:chgData name="Autoria Moss" userId="8e1541dc3d6faf1e" providerId="LiveId" clId="{3073C9BE-645C-4B1F-ABC4-0D1D4CB3D54E}" dt="2020-06-20T16:02:30.357" v="268" actId="26606"/>
          <ac:picMkLst>
            <pc:docMk/>
            <pc:sldMk cId="2989421927" sldId="264"/>
            <ac:picMk id="4" creationId="{2F6E5BE5-320F-4FE1-89ED-76CD0C32EC09}"/>
          </ac:picMkLst>
        </pc:picChg>
        <pc:picChg chg="add">
          <ac:chgData name="Autoria Moss" userId="8e1541dc3d6faf1e" providerId="LiveId" clId="{3073C9BE-645C-4B1F-ABC4-0D1D4CB3D54E}" dt="2020-06-20T16:02:30.357" v="268" actId="26606"/>
          <ac:picMkLst>
            <pc:docMk/>
            <pc:sldMk cId="2989421927" sldId="264"/>
            <ac:picMk id="11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6:02:30.357" v="268" actId="26606"/>
          <ac:picMkLst>
            <pc:docMk/>
            <pc:sldMk cId="2989421927" sldId="264"/>
            <ac:picMk id="29" creationId="{16EFE474-4FE0-4E8F-8F09-5ED2C9E76A84}"/>
          </ac:picMkLst>
        </pc:picChg>
        <pc:cxnChg chg="add">
          <ac:chgData name="Autoria Moss" userId="8e1541dc3d6faf1e" providerId="LiveId" clId="{3073C9BE-645C-4B1F-ABC4-0D1D4CB3D54E}" dt="2020-06-20T16:02:30.357" v="268" actId="26606"/>
          <ac:cxnSpMkLst>
            <pc:docMk/>
            <pc:sldMk cId="2989421927" sldId="264"/>
            <ac:cxnSpMk id="13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6:02:30.357" v="268" actId="26606"/>
          <ac:cxnSpMkLst>
            <pc:docMk/>
            <pc:sldMk cId="2989421927" sldId="264"/>
            <ac:cxnSpMk id="15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6:02:30.357" v="268" actId="26606"/>
          <ac:cxnSpMkLst>
            <pc:docMk/>
            <pc:sldMk cId="2989421927" sldId="264"/>
            <ac:cxnSpMk id="21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6:02:30.357" v="268" actId="26606"/>
          <ac:cxnSpMkLst>
            <pc:docMk/>
            <pc:sldMk cId="2989421927" sldId="264"/>
            <ac:cxnSpMk id="31" creationId="{CF8B8C81-54DC-4AF5-B682-3A2C70A6B55C}"/>
          </ac:cxnSpMkLst>
        </pc:cxnChg>
      </pc:sldChg>
      <pc:sldChg chg="addSp modSp mod setBg modAnim">
        <pc:chgData name="Autoria Moss" userId="8e1541dc3d6faf1e" providerId="LiveId" clId="{3073C9BE-645C-4B1F-ABC4-0D1D4CB3D54E}" dt="2020-06-20T16:02:46.616" v="286" actId="26606"/>
        <pc:sldMkLst>
          <pc:docMk/>
          <pc:sldMk cId="3965759240" sldId="265"/>
        </pc:sldMkLst>
        <pc:spChg chg="add mod">
          <ac:chgData name="Autoria Moss" userId="8e1541dc3d6faf1e" providerId="LiveId" clId="{3073C9BE-645C-4B1F-ABC4-0D1D4CB3D54E}" dt="2020-06-20T16:02:46.616" v="286" actId="26606"/>
          <ac:spMkLst>
            <pc:docMk/>
            <pc:sldMk cId="3965759240" sldId="265"/>
            <ac:spMk id="3" creationId="{5B8D728F-FB71-43F7-A039-80A131535BFD}"/>
          </ac:spMkLst>
        </pc:spChg>
        <pc:spChg chg="add">
          <ac:chgData name="Autoria Moss" userId="8e1541dc3d6faf1e" providerId="LiveId" clId="{3073C9BE-645C-4B1F-ABC4-0D1D4CB3D54E}" dt="2020-06-20T16:02:46.616" v="286" actId="26606"/>
          <ac:spMkLst>
            <pc:docMk/>
            <pc:sldMk cId="3965759240" sldId="265"/>
            <ac:spMk id="8" creationId="{0CABCAE3-64FC-4149-819F-2C1812824154}"/>
          </ac:spMkLst>
        </pc:spChg>
        <pc:spChg chg="add">
          <ac:chgData name="Autoria Moss" userId="8e1541dc3d6faf1e" providerId="LiveId" clId="{3073C9BE-645C-4B1F-ABC4-0D1D4CB3D54E}" dt="2020-06-20T16:02:46.616" v="286" actId="26606"/>
          <ac:spMkLst>
            <pc:docMk/>
            <pc:sldMk cId="3965759240" sldId="265"/>
            <ac:spMk id="16" creationId="{2FA7AD0A-1871-4DF8-9235-F49D0513B9C1}"/>
          </ac:spMkLst>
        </pc:spChg>
        <pc:spChg chg="add">
          <ac:chgData name="Autoria Moss" userId="8e1541dc3d6faf1e" providerId="LiveId" clId="{3073C9BE-645C-4B1F-ABC4-0D1D4CB3D54E}" dt="2020-06-20T16:02:46.616" v="286" actId="26606"/>
          <ac:spMkLst>
            <pc:docMk/>
            <pc:sldMk cId="3965759240" sldId="265"/>
            <ac:spMk id="18" creationId="{36B04CFB-FAE5-47DD-9B3E-4E9BA7A89CC1}"/>
          </ac:spMkLst>
        </pc:spChg>
        <pc:spChg chg="add">
          <ac:chgData name="Autoria Moss" userId="8e1541dc3d6faf1e" providerId="LiveId" clId="{3073C9BE-645C-4B1F-ABC4-0D1D4CB3D54E}" dt="2020-06-20T16:02:46.616" v="286" actId="26606"/>
          <ac:spMkLst>
            <pc:docMk/>
            <pc:sldMk cId="3965759240" sldId="265"/>
            <ac:spMk id="26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6:02:46.616" v="286" actId="26606"/>
          <ac:grpSpMkLst>
            <pc:docMk/>
            <pc:sldMk cId="3965759240" sldId="265"/>
            <ac:grpSpMk id="22" creationId="{E8ACF89C-CFC3-4D68-B3C4-2BEFB7BBE5F7}"/>
          </ac:grpSpMkLst>
        </pc:grpChg>
        <pc:picChg chg="mod ord">
          <ac:chgData name="Autoria Moss" userId="8e1541dc3d6faf1e" providerId="LiveId" clId="{3073C9BE-645C-4B1F-ABC4-0D1D4CB3D54E}" dt="2020-06-20T16:02:46.616" v="286" actId="26606"/>
          <ac:picMkLst>
            <pc:docMk/>
            <pc:sldMk cId="3965759240" sldId="265"/>
            <ac:picMk id="2" creationId="{BBACF84E-051A-4C77-BCF6-0BA65049AA28}"/>
          </ac:picMkLst>
        </pc:picChg>
        <pc:picChg chg="add">
          <ac:chgData name="Autoria Moss" userId="8e1541dc3d6faf1e" providerId="LiveId" clId="{3073C9BE-645C-4B1F-ABC4-0D1D4CB3D54E}" dt="2020-06-20T16:02:46.616" v="286" actId="26606"/>
          <ac:picMkLst>
            <pc:docMk/>
            <pc:sldMk cId="3965759240" sldId="265"/>
            <ac:picMk id="10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6:02:46.616" v="286" actId="26606"/>
          <ac:picMkLst>
            <pc:docMk/>
            <pc:sldMk cId="3965759240" sldId="265"/>
            <ac:picMk id="28" creationId="{16EFE474-4FE0-4E8F-8F09-5ED2C9E76A84}"/>
          </ac:picMkLst>
        </pc:picChg>
        <pc:cxnChg chg="add">
          <ac:chgData name="Autoria Moss" userId="8e1541dc3d6faf1e" providerId="LiveId" clId="{3073C9BE-645C-4B1F-ABC4-0D1D4CB3D54E}" dt="2020-06-20T16:02:46.616" v="286" actId="26606"/>
          <ac:cxnSpMkLst>
            <pc:docMk/>
            <pc:sldMk cId="3965759240" sldId="265"/>
            <ac:cxnSpMk id="12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6:02:46.616" v="286" actId="26606"/>
          <ac:cxnSpMkLst>
            <pc:docMk/>
            <pc:sldMk cId="3965759240" sldId="265"/>
            <ac:cxnSpMk id="14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6:02:46.616" v="286" actId="26606"/>
          <ac:cxnSpMkLst>
            <pc:docMk/>
            <pc:sldMk cId="3965759240" sldId="265"/>
            <ac:cxnSpMk id="20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6:02:46.616" v="286" actId="26606"/>
          <ac:cxnSpMkLst>
            <pc:docMk/>
            <pc:sldMk cId="3965759240" sldId="265"/>
            <ac:cxnSpMk id="30" creationId="{CF8B8C81-54DC-4AF5-B682-3A2C70A6B55C}"/>
          </ac:cxnSpMkLst>
        </pc:cxnChg>
      </pc:sldChg>
      <pc:sldChg chg="del">
        <pc:chgData name="Autoria Moss" userId="8e1541dc3d6faf1e" providerId="LiveId" clId="{3073C9BE-645C-4B1F-ABC4-0D1D4CB3D54E}" dt="2020-06-20T15:46:14.659" v="17" actId="47"/>
        <pc:sldMkLst>
          <pc:docMk/>
          <pc:sldMk cId="0" sldId="266"/>
        </pc:sldMkLst>
      </pc:sldChg>
      <pc:sldChg chg="del">
        <pc:chgData name="Autoria Moss" userId="8e1541dc3d6faf1e" providerId="LiveId" clId="{3073C9BE-645C-4B1F-ABC4-0D1D4CB3D54E}" dt="2020-06-20T15:46:14.056" v="16" actId="47"/>
        <pc:sldMkLst>
          <pc:docMk/>
          <pc:sldMk cId="0" sldId="267"/>
        </pc:sldMkLst>
      </pc:sldChg>
      <pc:sldChg chg="del">
        <pc:chgData name="Autoria Moss" userId="8e1541dc3d6faf1e" providerId="LiveId" clId="{3073C9BE-645C-4B1F-ABC4-0D1D4CB3D54E}" dt="2020-06-20T15:45:38.231" v="11" actId="47"/>
        <pc:sldMkLst>
          <pc:docMk/>
          <pc:sldMk cId="0" sldId="268"/>
        </pc:sldMkLst>
      </pc:sldChg>
      <pc:sldChg chg="del">
        <pc:chgData name="Autoria Moss" userId="8e1541dc3d6faf1e" providerId="LiveId" clId="{3073C9BE-645C-4B1F-ABC4-0D1D4CB3D54E}" dt="2020-06-20T15:45:35.467" v="10" actId="47"/>
        <pc:sldMkLst>
          <pc:docMk/>
          <pc:sldMk cId="0" sldId="274"/>
        </pc:sldMkLst>
      </pc:sldChg>
      <pc:sldChg chg="del">
        <pc:chgData name="Autoria Moss" userId="8e1541dc3d6faf1e" providerId="LiveId" clId="{3073C9BE-645C-4B1F-ABC4-0D1D4CB3D54E}" dt="2020-06-20T15:45:34.368" v="9" actId="47"/>
        <pc:sldMkLst>
          <pc:docMk/>
          <pc:sldMk cId="0" sldId="277"/>
        </pc:sldMkLst>
      </pc:sldChg>
      <pc:sldChg chg="addSp modSp mod setBg modAnim">
        <pc:chgData name="Autoria Moss" userId="8e1541dc3d6faf1e" providerId="LiveId" clId="{3073C9BE-645C-4B1F-ABC4-0D1D4CB3D54E}" dt="2020-06-20T15:57:31.967" v="92" actId="26606"/>
        <pc:sldMkLst>
          <pc:docMk/>
          <pc:sldMk cId="2800169725" sldId="278"/>
        </pc:sldMkLst>
        <pc:spChg chg="add mod">
          <ac:chgData name="Autoria Moss" userId="8e1541dc3d6faf1e" providerId="LiveId" clId="{3073C9BE-645C-4B1F-ABC4-0D1D4CB3D54E}" dt="2020-06-20T15:57:31.967" v="92" actId="26606"/>
          <ac:spMkLst>
            <pc:docMk/>
            <pc:sldMk cId="2800169725" sldId="278"/>
            <ac:spMk id="3" creationId="{7F2FC809-4E12-4F83-A3BA-9AE9C2B0301D}"/>
          </ac:spMkLst>
        </pc:spChg>
        <pc:spChg chg="add">
          <ac:chgData name="Autoria Moss" userId="8e1541dc3d6faf1e" providerId="LiveId" clId="{3073C9BE-645C-4B1F-ABC4-0D1D4CB3D54E}" dt="2020-06-20T15:57:31.967" v="92" actId="26606"/>
          <ac:spMkLst>
            <pc:docMk/>
            <pc:sldMk cId="2800169725" sldId="278"/>
            <ac:spMk id="9" creationId="{1CE580D1-F917-4567-AFB4-99AA9B52ADF0}"/>
          </ac:spMkLst>
        </pc:spChg>
        <pc:spChg chg="add">
          <ac:chgData name="Autoria Moss" userId="8e1541dc3d6faf1e" providerId="LiveId" clId="{3073C9BE-645C-4B1F-ABC4-0D1D4CB3D54E}" dt="2020-06-20T15:57:31.967" v="92" actId="26606"/>
          <ac:spMkLst>
            <pc:docMk/>
            <pc:sldMk cId="2800169725" sldId="278"/>
            <ac:spMk id="17" creationId="{EC17D08F-2133-44A9-B28C-CB29928FA8D9}"/>
          </ac:spMkLst>
        </pc:spChg>
        <pc:spChg chg="add">
          <ac:chgData name="Autoria Moss" userId="8e1541dc3d6faf1e" providerId="LiveId" clId="{3073C9BE-645C-4B1F-ABC4-0D1D4CB3D54E}" dt="2020-06-20T15:57:31.967" v="92" actId="26606"/>
          <ac:spMkLst>
            <pc:docMk/>
            <pc:sldMk cId="2800169725" sldId="278"/>
            <ac:spMk id="19" creationId="{0CC36881-E309-4C41-8B5B-203AADC15FF6}"/>
          </ac:spMkLst>
        </pc:spChg>
        <pc:grpChg chg="add">
          <ac:chgData name="Autoria Moss" userId="8e1541dc3d6faf1e" providerId="LiveId" clId="{3073C9BE-645C-4B1F-ABC4-0D1D4CB3D54E}" dt="2020-06-20T15:57:31.967" v="92" actId="26606"/>
          <ac:grpSpMkLst>
            <pc:docMk/>
            <pc:sldMk cId="2800169725" sldId="278"/>
            <ac:grpSpMk id="23" creationId="{AED92372-F778-4E96-9E90-4E63BAF3CAD3}"/>
          </ac:grpSpMkLst>
        </pc:grpChg>
        <pc:picChg chg="mod ord">
          <ac:chgData name="Autoria Moss" userId="8e1541dc3d6faf1e" providerId="LiveId" clId="{3073C9BE-645C-4B1F-ABC4-0D1D4CB3D54E}" dt="2020-06-20T15:57:31.967" v="92" actId="26606"/>
          <ac:picMkLst>
            <pc:docMk/>
            <pc:sldMk cId="2800169725" sldId="278"/>
            <ac:picMk id="4" creationId="{38AB6349-96D3-46C0-A37B-195C088657B5}"/>
          </ac:picMkLst>
        </pc:picChg>
        <pc:picChg chg="add">
          <ac:chgData name="Autoria Moss" userId="8e1541dc3d6faf1e" providerId="LiveId" clId="{3073C9BE-645C-4B1F-ABC4-0D1D4CB3D54E}" dt="2020-06-20T15:57:31.967" v="92" actId="26606"/>
          <ac:picMkLst>
            <pc:docMk/>
            <pc:sldMk cId="2800169725" sldId="278"/>
            <ac:picMk id="11" creationId="{1F5620B8-A2D8-4568-B566-F0453A0D9167}"/>
          </ac:picMkLst>
        </pc:picChg>
        <pc:picChg chg="add">
          <ac:chgData name="Autoria Moss" userId="8e1541dc3d6faf1e" providerId="LiveId" clId="{3073C9BE-645C-4B1F-ABC4-0D1D4CB3D54E}" dt="2020-06-20T15:57:31.967" v="92" actId="26606"/>
          <ac:picMkLst>
            <pc:docMk/>
            <pc:sldMk cId="2800169725" sldId="278"/>
            <ac:picMk id="27" creationId="{4B61EBEC-D0CA-456C-98A6-EDA1AC9FB0D6}"/>
          </ac:picMkLst>
        </pc:picChg>
        <pc:cxnChg chg="add">
          <ac:chgData name="Autoria Moss" userId="8e1541dc3d6faf1e" providerId="LiveId" clId="{3073C9BE-645C-4B1F-ABC4-0D1D4CB3D54E}" dt="2020-06-20T15:57:31.967" v="92" actId="26606"/>
          <ac:cxnSpMkLst>
            <pc:docMk/>
            <pc:sldMk cId="2800169725" sldId="278"/>
            <ac:cxnSpMk id="13" creationId="{1C7D2BA4-4B7A-4596-8BCC-5CF715423894}"/>
          </ac:cxnSpMkLst>
        </pc:cxnChg>
        <pc:cxnChg chg="add">
          <ac:chgData name="Autoria Moss" userId="8e1541dc3d6faf1e" providerId="LiveId" clId="{3073C9BE-645C-4B1F-ABC4-0D1D4CB3D54E}" dt="2020-06-20T15:57:31.967" v="92" actId="26606"/>
          <ac:cxnSpMkLst>
            <pc:docMk/>
            <pc:sldMk cId="2800169725" sldId="278"/>
            <ac:cxnSpMk id="15" creationId="{4977F1E1-2B6F-4BB6-899F-67D8764D83C5}"/>
          </ac:cxnSpMkLst>
        </pc:cxnChg>
        <pc:cxnChg chg="add">
          <ac:chgData name="Autoria Moss" userId="8e1541dc3d6faf1e" providerId="LiveId" clId="{3073C9BE-645C-4B1F-ABC4-0D1D4CB3D54E}" dt="2020-06-20T15:57:31.967" v="92" actId="26606"/>
          <ac:cxnSpMkLst>
            <pc:docMk/>
            <pc:sldMk cId="2800169725" sldId="278"/>
            <ac:cxnSpMk id="21" creationId="{84F2C6A8-7D46-49EA-860B-0F0B0208436C}"/>
          </ac:cxnSpMkLst>
        </pc:cxnChg>
        <pc:cxnChg chg="add">
          <ac:chgData name="Autoria Moss" userId="8e1541dc3d6faf1e" providerId="LiveId" clId="{3073C9BE-645C-4B1F-ABC4-0D1D4CB3D54E}" dt="2020-06-20T15:57:31.967" v="92" actId="26606"/>
          <ac:cxnSpMkLst>
            <pc:docMk/>
            <pc:sldMk cId="2800169725" sldId="278"/>
            <ac:cxnSpMk id="29" creationId="{718A71EB-D327-4458-85FB-26336B2BA01B}"/>
          </ac:cxnSpMkLst>
        </pc:cxnChg>
      </pc:sldChg>
      <pc:sldChg chg="addSp delSp modSp add mod setBg modAnim">
        <pc:chgData name="Autoria Moss" userId="8e1541dc3d6faf1e" providerId="LiveId" clId="{3073C9BE-645C-4B1F-ABC4-0D1D4CB3D54E}" dt="2020-06-20T16:03:01.048" v="309" actId="26606"/>
        <pc:sldMkLst>
          <pc:docMk/>
          <pc:sldMk cId="665206519" sldId="279"/>
        </pc:sldMkLst>
        <pc:spChg chg="add mod">
          <ac:chgData name="Autoria Moss" userId="8e1541dc3d6faf1e" providerId="LiveId" clId="{3073C9BE-645C-4B1F-ABC4-0D1D4CB3D54E}" dt="2020-06-20T16:03:01.048" v="309" actId="26606"/>
          <ac:spMkLst>
            <pc:docMk/>
            <pc:sldMk cId="665206519" sldId="279"/>
            <ac:spMk id="4" creationId="{A1D59E0A-ED77-41D3-9CC9-440402114AB3}"/>
          </ac:spMkLst>
        </pc:spChg>
        <pc:spChg chg="add">
          <ac:chgData name="Autoria Moss" userId="8e1541dc3d6faf1e" providerId="LiveId" clId="{3073C9BE-645C-4B1F-ABC4-0D1D4CB3D54E}" dt="2020-06-20T16:03:01.048" v="309" actId="26606"/>
          <ac:spMkLst>
            <pc:docMk/>
            <pc:sldMk cId="665206519" sldId="279"/>
            <ac:spMk id="9" creationId="{0CABCAE3-64FC-4149-819F-2C1812824154}"/>
          </ac:spMkLst>
        </pc:spChg>
        <pc:spChg chg="add">
          <ac:chgData name="Autoria Moss" userId="8e1541dc3d6faf1e" providerId="LiveId" clId="{3073C9BE-645C-4B1F-ABC4-0D1D4CB3D54E}" dt="2020-06-20T16:03:01.048" v="309" actId="26606"/>
          <ac:spMkLst>
            <pc:docMk/>
            <pc:sldMk cId="665206519" sldId="279"/>
            <ac:spMk id="17" creationId="{2FA7AD0A-1871-4DF8-9235-F49D0513B9C1}"/>
          </ac:spMkLst>
        </pc:spChg>
        <pc:spChg chg="add">
          <ac:chgData name="Autoria Moss" userId="8e1541dc3d6faf1e" providerId="LiveId" clId="{3073C9BE-645C-4B1F-ABC4-0D1D4CB3D54E}" dt="2020-06-20T16:03:01.048" v="309" actId="26606"/>
          <ac:spMkLst>
            <pc:docMk/>
            <pc:sldMk cId="665206519" sldId="279"/>
            <ac:spMk id="19" creationId="{36B04CFB-FAE5-47DD-9B3E-4E9BA7A89CC1}"/>
          </ac:spMkLst>
        </pc:spChg>
        <pc:spChg chg="add">
          <ac:chgData name="Autoria Moss" userId="8e1541dc3d6faf1e" providerId="LiveId" clId="{3073C9BE-645C-4B1F-ABC4-0D1D4CB3D54E}" dt="2020-06-20T16:03:01.048" v="309" actId="26606"/>
          <ac:spMkLst>
            <pc:docMk/>
            <pc:sldMk cId="665206519" sldId="279"/>
            <ac:spMk id="27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6:03:01.048" v="309" actId="26606"/>
          <ac:grpSpMkLst>
            <pc:docMk/>
            <pc:sldMk cId="665206519" sldId="279"/>
            <ac:grpSpMk id="23" creationId="{E8ACF89C-CFC3-4D68-B3C4-2BEFB7BBE5F7}"/>
          </ac:grpSpMkLst>
        </pc:grpChg>
        <pc:picChg chg="del">
          <ac:chgData name="Autoria Moss" userId="8e1541dc3d6faf1e" providerId="LiveId" clId="{3073C9BE-645C-4B1F-ABC4-0D1D4CB3D54E}" dt="2020-06-20T15:46:02.175" v="13" actId="478"/>
          <ac:picMkLst>
            <pc:docMk/>
            <pc:sldMk cId="665206519" sldId="279"/>
            <ac:picMk id="2" creationId="{BBACF84E-051A-4C77-BCF6-0BA65049AA28}"/>
          </ac:picMkLst>
        </pc:picChg>
        <pc:picChg chg="add mod ord">
          <ac:chgData name="Autoria Moss" userId="8e1541dc3d6faf1e" providerId="LiveId" clId="{3073C9BE-645C-4B1F-ABC4-0D1D4CB3D54E}" dt="2020-06-20T16:03:01.048" v="309" actId="26606"/>
          <ac:picMkLst>
            <pc:docMk/>
            <pc:sldMk cId="665206519" sldId="279"/>
            <ac:picMk id="3" creationId="{96EDF3D9-96A9-4DD2-A37F-EC5BDC16953E}"/>
          </ac:picMkLst>
        </pc:picChg>
        <pc:picChg chg="add">
          <ac:chgData name="Autoria Moss" userId="8e1541dc3d6faf1e" providerId="LiveId" clId="{3073C9BE-645C-4B1F-ABC4-0D1D4CB3D54E}" dt="2020-06-20T16:03:01.048" v="309" actId="26606"/>
          <ac:picMkLst>
            <pc:docMk/>
            <pc:sldMk cId="665206519" sldId="279"/>
            <ac:picMk id="11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6:03:01.048" v="309" actId="26606"/>
          <ac:picMkLst>
            <pc:docMk/>
            <pc:sldMk cId="665206519" sldId="279"/>
            <ac:picMk id="29" creationId="{16EFE474-4FE0-4E8F-8F09-5ED2C9E76A84}"/>
          </ac:picMkLst>
        </pc:picChg>
        <pc:cxnChg chg="add">
          <ac:chgData name="Autoria Moss" userId="8e1541dc3d6faf1e" providerId="LiveId" clId="{3073C9BE-645C-4B1F-ABC4-0D1D4CB3D54E}" dt="2020-06-20T16:03:01.048" v="309" actId="26606"/>
          <ac:cxnSpMkLst>
            <pc:docMk/>
            <pc:sldMk cId="665206519" sldId="279"/>
            <ac:cxnSpMk id="13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6:03:01.048" v="309" actId="26606"/>
          <ac:cxnSpMkLst>
            <pc:docMk/>
            <pc:sldMk cId="665206519" sldId="279"/>
            <ac:cxnSpMk id="15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6:03:01.048" v="309" actId="26606"/>
          <ac:cxnSpMkLst>
            <pc:docMk/>
            <pc:sldMk cId="665206519" sldId="279"/>
            <ac:cxnSpMk id="21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6:03:01.048" v="309" actId="26606"/>
          <ac:cxnSpMkLst>
            <pc:docMk/>
            <pc:sldMk cId="665206519" sldId="279"/>
            <ac:cxnSpMk id="31" creationId="{CF8B8C81-54DC-4AF5-B682-3A2C70A6B55C}"/>
          </ac:cxnSpMkLst>
        </pc:cxnChg>
      </pc:sldChg>
      <pc:sldChg chg="addSp delSp modSp add mod setBg modAnim">
        <pc:chgData name="Autoria Moss" userId="8e1541dc3d6faf1e" providerId="LiveId" clId="{3073C9BE-645C-4B1F-ABC4-0D1D4CB3D54E}" dt="2020-06-20T16:03:17.488" v="326" actId="26606"/>
        <pc:sldMkLst>
          <pc:docMk/>
          <pc:sldMk cId="1331757232" sldId="280"/>
        </pc:sldMkLst>
        <pc:spChg chg="add mod">
          <ac:chgData name="Autoria Moss" userId="8e1541dc3d6faf1e" providerId="LiveId" clId="{3073C9BE-645C-4B1F-ABC4-0D1D4CB3D54E}" dt="2020-06-20T16:03:17.488" v="326" actId="26606"/>
          <ac:spMkLst>
            <pc:docMk/>
            <pc:sldMk cId="1331757232" sldId="280"/>
            <ac:spMk id="5" creationId="{82949FF0-B2F5-427F-9E07-556117190E43}"/>
          </ac:spMkLst>
        </pc:spChg>
        <pc:spChg chg="add">
          <ac:chgData name="Autoria Moss" userId="8e1541dc3d6faf1e" providerId="LiveId" clId="{3073C9BE-645C-4B1F-ABC4-0D1D4CB3D54E}" dt="2020-06-20T16:03:17.488" v="326" actId="26606"/>
          <ac:spMkLst>
            <pc:docMk/>
            <pc:sldMk cId="1331757232" sldId="280"/>
            <ac:spMk id="10" creationId="{0CABCAE3-64FC-4149-819F-2C1812824154}"/>
          </ac:spMkLst>
        </pc:spChg>
        <pc:spChg chg="add">
          <ac:chgData name="Autoria Moss" userId="8e1541dc3d6faf1e" providerId="LiveId" clId="{3073C9BE-645C-4B1F-ABC4-0D1D4CB3D54E}" dt="2020-06-20T16:03:17.488" v="326" actId="26606"/>
          <ac:spMkLst>
            <pc:docMk/>
            <pc:sldMk cId="1331757232" sldId="280"/>
            <ac:spMk id="18" creationId="{2FA7AD0A-1871-4DF8-9235-F49D0513B9C1}"/>
          </ac:spMkLst>
        </pc:spChg>
        <pc:spChg chg="add">
          <ac:chgData name="Autoria Moss" userId="8e1541dc3d6faf1e" providerId="LiveId" clId="{3073C9BE-645C-4B1F-ABC4-0D1D4CB3D54E}" dt="2020-06-20T16:03:17.488" v="326" actId="26606"/>
          <ac:spMkLst>
            <pc:docMk/>
            <pc:sldMk cId="1331757232" sldId="280"/>
            <ac:spMk id="20" creationId="{36B04CFB-FAE5-47DD-9B3E-4E9BA7A89CC1}"/>
          </ac:spMkLst>
        </pc:spChg>
        <pc:spChg chg="add">
          <ac:chgData name="Autoria Moss" userId="8e1541dc3d6faf1e" providerId="LiveId" clId="{3073C9BE-645C-4B1F-ABC4-0D1D4CB3D54E}" dt="2020-06-20T16:03:17.488" v="326" actId="26606"/>
          <ac:spMkLst>
            <pc:docMk/>
            <pc:sldMk cId="1331757232" sldId="280"/>
            <ac:spMk id="28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6:03:17.488" v="326" actId="26606"/>
          <ac:grpSpMkLst>
            <pc:docMk/>
            <pc:sldMk cId="1331757232" sldId="280"/>
            <ac:grpSpMk id="24" creationId="{E8ACF89C-CFC3-4D68-B3C4-2BEFB7BBE5F7}"/>
          </ac:grpSpMkLst>
        </pc:grpChg>
        <pc:picChg chg="add del mod">
          <ac:chgData name="Autoria Moss" userId="8e1541dc3d6faf1e" providerId="LiveId" clId="{3073C9BE-645C-4B1F-ABC4-0D1D4CB3D54E}" dt="2020-06-20T15:49:34.074" v="22" actId="478"/>
          <ac:picMkLst>
            <pc:docMk/>
            <pc:sldMk cId="1331757232" sldId="280"/>
            <ac:picMk id="2" creationId="{DFB44FA5-F1FD-4616-9E95-A96C8D869466}"/>
          </ac:picMkLst>
        </pc:picChg>
        <pc:picChg chg="del">
          <ac:chgData name="Autoria Moss" userId="8e1541dc3d6faf1e" providerId="LiveId" clId="{3073C9BE-645C-4B1F-ABC4-0D1D4CB3D54E}" dt="2020-06-20T15:49:27.612" v="19" actId="478"/>
          <ac:picMkLst>
            <pc:docMk/>
            <pc:sldMk cId="1331757232" sldId="280"/>
            <ac:picMk id="3" creationId="{96EDF3D9-96A9-4DD2-A37F-EC5BDC16953E}"/>
          </ac:picMkLst>
        </pc:picChg>
        <pc:picChg chg="add mod ord">
          <ac:chgData name="Autoria Moss" userId="8e1541dc3d6faf1e" providerId="LiveId" clId="{3073C9BE-645C-4B1F-ABC4-0D1D4CB3D54E}" dt="2020-06-20T16:03:17.488" v="326" actId="26606"/>
          <ac:picMkLst>
            <pc:docMk/>
            <pc:sldMk cId="1331757232" sldId="280"/>
            <ac:picMk id="4" creationId="{47074AEE-1578-4AEE-95FD-B086384259B7}"/>
          </ac:picMkLst>
        </pc:picChg>
        <pc:picChg chg="add">
          <ac:chgData name="Autoria Moss" userId="8e1541dc3d6faf1e" providerId="LiveId" clId="{3073C9BE-645C-4B1F-ABC4-0D1D4CB3D54E}" dt="2020-06-20T16:03:17.488" v="326" actId="26606"/>
          <ac:picMkLst>
            <pc:docMk/>
            <pc:sldMk cId="1331757232" sldId="280"/>
            <ac:picMk id="12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6:03:17.488" v="326" actId="26606"/>
          <ac:picMkLst>
            <pc:docMk/>
            <pc:sldMk cId="1331757232" sldId="280"/>
            <ac:picMk id="30" creationId="{16EFE474-4FE0-4E8F-8F09-5ED2C9E76A84}"/>
          </ac:picMkLst>
        </pc:picChg>
        <pc:cxnChg chg="add">
          <ac:chgData name="Autoria Moss" userId="8e1541dc3d6faf1e" providerId="LiveId" clId="{3073C9BE-645C-4B1F-ABC4-0D1D4CB3D54E}" dt="2020-06-20T16:03:17.488" v="326" actId="26606"/>
          <ac:cxnSpMkLst>
            <pc:docMk/>
            <pc:sldMk cId="1331757232" sldId="280"/>
            <ac:cxnSpMk id="14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6:03:17.488" v="326" actId="26606"/>
          <ac:cxnSpMkLst>
            <pc:docMk/>
            <pc:sldMk cId="1331757232" sldId="280"/>
            <ac:cxnSpMk id="16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6:03:17.488" v="326" actId="26606"/>
          <ac:cxnSpMkLst>
            <pc:docMk/>
            <pc:sldMk cId="1331757232" sldId="280"/>
            <ac:cxnSpMk id="22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6:03:17.488" v="326" actId="26606"/>
          <ac:cxnSpMkLst>
            <pc:docMk/>
            <pc:sldMk cId="1331757232" sldId="280"/>
            <ac:cxnSpMk id="32" creationId="{CF8B8C81-54DC-4AF5-B682-3A2C70A6B55C}"/>
          </ac:cxnSpMkLst>
        </pc:cxnChg>
      </pc:sldChg>
      <pc:sldChg chg="addSp delSp modSp add mod setBg modAnim">
        <pc:chgData name="Autoria Moss" userId="8e1541dc3d6faf1e" providerId="LiveId" clId="{3073C9BE-645C-4B1F-ABC4-0D1D4CB3D54E}" dt="2020-06-20T16:03:35.170" v="345" actId="14100"/>
        <pc:sldMkLst>
          <pc:docMk/>
          <pc:sldMk cId="2400938183" sldId="281"/>
        </pc:sldMkLst>
        <pc:spChg chg="add mod">
          <ac:chgData name="Autoria Moss" userId="8e1541dc3d6faf1e" providerId="LiveId" clId="{3073C9BE-645C-4B1F-ABC4-0D1D4CB3D54E}" dt="2020-06-20T16:03:31.052" v="344" actId="26606"/>
          <ac:spMkLst>
            <pc:docMk/>
            <pc:sldMk cId="2400938183" sldId="281"/>
            <ac:spMk id="5" creationId="{2CD25721-E2C6-4F38-8380-9A89ABCF3024}"/>
          </ac:spMkLst>
        </pc:spChg>
        <pc:spChg chg="add">
          <ac:chgData name="Autoria Moss" userId="8e1541dc3d6faf1e" providerId="LiveId" clId="{3073C9BE-645C-4B1F-ABC4-0D1D4CB3D54E}" dt="2020-06-20T16:03:31.052" v="344" actId="26606"/>
          <ac:spMkLst>
            <pc:docMk/>
            <pc:sldMk cId="2400938183" sldId="281"/>
            <ac:spMk id="10" creationId="{0CABCAE3-64FC-4149-819F-2C1812824154}"/>
          </ac:spMkLst>
        </pc:spChg>
        <pc:spChg chg="add">
          <ac:chgData name="Autoria Moss" userId="8e1541dc3d6faf1e" providerId="LiveId" clId="{3073C9BE-645C-4B1F-ABC4-0D1D4CB3D54E}" dt="2020-06-20T16:03:31.052" v="344" actId="26606"/>
          <ac:spMkLst>
            <pc:docMk/>
            <pc:sldMk cId="2400938183" sldId="281"/>
            <ac:spMk id="18" creationId="{2FA7AD0A-1871-4DF8-9235-F49D0513B9C1}"/>
          </ac:spMkLst>
        </pc:spChg>
        <pc:spChg chg="add">
          <ac:chgData name="Autoria Moss" userId="8e1541dc3d6faf1e" providerId="LiveId" clId="{3073C9BE-645C-4B1F-ABC4-0D1D4CB3D54E}" dt="2020-06-20T16:03:31.052" v="344" actId="26606"/>
          <ac:spMkLst>
            <pc:docMk/>
            <pc:sldMk cId="2400938183" sldId="281"/>
            <ac:spMk id="20" creationId="{36B04CFB-FAE5-47DD-9B3E-4E9BA7A89CC1}"/>
          </ac:spMkLst>
        </pc:spChg>
        <pc:spChg chg="add">
          <ac:chgData name="Autoria Moss" userId="8e1541dc3d6faf1e" providerId="LiveId" clId="{3073C9BE-645C-4B1F-ABC4-0D1D4CB3D54E}" dt="2020-06-20T16:03:31.052" v="344" actId="26606"/>
          <ac:spMkLst>
            <pc:docMk/>
            <pc:sldMk cId="2400938183" sldId="281"/>
            <ac:spMk id="28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6:03:31.052" v="344" actId="26606"/>
          <ac:grpSpMkLst>
            <pc:docMk/>
            <pc:sldMk cId="2400938183" sldId="281"/>
            <ac:grpSpMk id="24" creationId="{E8ACF89C-CFC3-4D68-B3C4-2BEFB7BBE5F7}"/>
          </ac:grpSpMkLst>
        </pc:grpChg>
        <pc:picChg chg="add mod ord">
          <ac:chgData name="Autoria Moss" userId="8e1541dc3d6faf1e" providerId="LiveId" clId="{3073C9BE-645C-4B1F-ABC4-0D1D4CB3D54E}" dt="2020-06-20T16:03:35.170" v="345" actId="14100"/>
          <ac:picMkLst>
            <pc:docMk/>
            <pc:sldMk cId="2400938183" sldId="281"/>
            <ac:picMk id="2" creationId="{606E5A87-431B-4618-A8AF-12FBFF843DEA}"/>
          </ac:picMkLst>
        </pc:picChg>
        <pc:picChg chg="del">
          <ac:chgData name="Autoria Moss" userId="8e1541dc3d6faf1e" providerId="LiveId" clId="{3073C9BE-645C-4B1F-ABC4-0D1D4CB3D54E}" dt="2020-06-20T15:50:52.392" v="27" actId="478"/>
          <ac:picMkLst>
            <pc:docMk/>
            <pc:sldMk cId="2400938183" sldId="281"/>
            <ac:picMk id="4" creationId="{47074AEE-1578-4AEE-95FD-B086384259B7}"/>
          </ac:picMkLst>
        </pc:picChg>
        <pc:picChg chg="add">
          <ac:chgData name="Autoria Moss" userId="8e1541dc3d6faf1e" providerId="LiveId" clId="{3073C9BE-645C-4B1F-ABC4-0D1D4CB3D54E}" dt="2020-06-20T16:03:31.052" v="344" actId="26606"/>
          <ac:picMkLst>
            <pc:docMk/>
            <pc:sldMk cId="2400938183" sldId="281"/>
            <ac:picMk id="12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6:03:31.052" v="344" actId="26606"/>
          <ac:picMkLst>
            <pc:docMk/>
            <pc:sldMk cId="2400938183" sldId="281"/>
            <ac:picMk id="30" creationId="{16EFE474-4FE0-4E8F-8F09-5ED2C9E76A84}"/>
          </ac:picMkLst>
        </pc:picChg>
        <pc:cxnChg chg="add">
          <ac:chgData name="Autoria Moss" userId="8e1541dc3d6faf1e" providerId="LiveId" clId="{3073C9BE-645C-4B1F-ABC4-0D1D4CB3D54E}" dt="2020-06-20T16:03:31.052" v="344" actId="26606"/>
          <ac:cxnSpMkLst>
            <pc:docMk/>
            <pc:sldMk cId="2400938183" sldId="281"/>
            <ac:cxnSpMk id="14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6:03:31.052" v="344" actId="26606"/>
          <ac:cxnSpMkLst>
            <pc:docMk/>
            <pc:sldMk cId="2400938183" sldId="281"/>
            <ac:cxnSpMk id="16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6:03:31.052" v="344" actId="26606"/>
          <ac:cxnSpMkLst>
            <pc:docMk/>
            <pc:sldMk cId="2400938183" sldId="281"/>
            <ac:cxnSpMk id="22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6:03:31.052" v="344" actId="26606"/>
          <ac:cxnSpMkLst>
            <pc:docMk/>
            <pc:sldMk cId="2400938183" sldId="281"/>
            <ac:cxnSpMk id="32" creationId="{CF8B8C81-54DC-4AF5-B682-3A2C70A6B55C}"/>
          </ac:cxnSpMkLst>
        </pc:cxnChg>
      </pc:sldChg>
      <pc:sldChg chg="addSp delSp modSp add mod setBg modAnim">
        <pc:chgData name="Autoria Moss" userId="8e1541dc3d6faf1e" providerId="LiveId" clId="{3073C9BE-645C-4B1F-ABC4-0D1D4CB3D54E}" dt="2020-06-20T16:09:00.238" v="398" actId="14100"/>
        <pc:sldMkLst>
          <pc:docMk/>
          <pc:sldMk cId="1992343846" sldId="282"/>
        </pc:sldMkLst>
        <pc:spChg chg="add mod">
          <ac:chgData name="Autoria Moss" userId="8e1541dc3d6faf1e" providerId="LiveId" clId="{3073C9BE-645C-4B1F-ABC4-0D1D4CB3D54E}" dt="2020-06-20T16:09:00.238" v="398" actId="14100"/>
          <ac:spMkLst>
            <pc:docMk/>
            <pc:sldMk cId="1992343846" sldId="282"/>
            <ac:spMk id="4" creationId="{8056956E-87B9-4D2F-AD6B-41CC9DC58730}"/>
          </ac:spMkLst>
        </pc:spChg>
        <pc:spChg chg="add">
          <ac:chgData name="Autoria Moss" userId="8e1541dc3d6faf1e" providerId="LiveId" clId="{3073C9BE-645C-4B1F-ABC4-0D1D4CB3D54E}" dt="2020-06-20T16:03:50.647" v="371" actId="26606"/>
          <ac:spMkLst>
            <pc:docMk/>
            <pc:sldMk cId="1992343846" sldId="282"/>
            <ac:spMk id="9" creationId="{0CABCAE3-64FC-4149-819F-2C1812824154}"/>
          </ac:spMkLst>
        </pc:spChg>
        <pc:spChg chg="add">
          <ac:chgData name="Autoria Moss" userId="8e1541dc3d6faf1e" providerId="LiveId" clId="{3073C9BE-645C-4B1F-ABC4-0D1D4CB3D54E}" dt="2020-06-20T16:03:50.647" v="371" actId="26606"/>
          <ac:spMkLst>
            <pc:docMk/>
            <pc:sldMk cId="1992343846" sldId="282"/>
            <ac:spMk id="17" creationId="{2FA7AD0A-1871-4DF8-9235-F49D0513B9C1}"/>
          </ac:spMkLst>
        </pc:spChg>
        <pc:spChg chg="add">
          <ac:chgData name="Autoria Moss" userId="8e1541dc3d6faf1e" providerId="LiveId" clId="{3073C9BE-645C-4B1F-ABC4-0D1D4CB3D54E}" dt="2020-06-20T16:03:50.647" v="371" actId="26606"/>
          <ac:spMkLst>
            <pc:docMk/>
            <pc:sldMk cId="1992343846" sldId="282"/>
            <ac:spMk id="19" creationId="{36B04CFB-FAE5-47DD-9B3E-4E9BA7A89CC1}"/>
          </ac:spMkLst>
        </pc:spChg>
        <pc:spChg chg="add">
          <ac:chgData name="Autoria Moss" userId="8e1541dc3d6faf1e" providerId="LiveId" clId="{3073C9BE-645C-4B1F-ABC4-0D1D4CB3D54E}" dt="2020-06-20T16:03:50.647" v="371" actId="26606"/>
          <ac:spMkLst>
            <pc:docMk/>
            <pc:sldMk cId="1992343846" sldId="282"/>
            <ac:spMk id="27" creationId="{622F7FD7-8884-4FD5-95AB-0B5C6033ADF7}"/>
          </ac:spMkLst>
        </pc:spChg>
        <pc:grpChg chg="add">
          <ac:chgData name="Autoria Moss" userId="8e1541dc3d6faf1e" providerId="LiveId" clId="{3073C9BE-645C-4B1F-ABC4-0D1D4CB3D54E}" dt="2020-06-20T16:03:50.647" v="371" actId="26606"/>
          <ac:grpSpMkLst>
            <pc:docMk/>
            <pc:sldMk cId="1992343846" sldId="282"/>
            <ac:grpSpMk id="23" creationId="{E8ACF89C-CFC3-4D68-B3C4-2BEFB7BBE5F7}"/>
          </ac:grpSpMkLst>
        </pc:grpChg>
        <pc:picChg chg="del">
          <ac:chgData name="Autoria Moss" userId="8e1541dc3d6faf1e" providerId="LiveId" clId="{3073C9BE-645C-4B1F-ABC4-0D1D4CB3D54E}" dt="2020-06-20T15:53:11.312" v="32" actId="478"/>
          <ac:picMkLst>
            <pc:docMk/>
            <pc:sldMk cId="1992343846" sldId="282"/>
            <ac:picMk id="2" creationId="{606E5A87-431B-4618-A8AF-12FBFF843DEA}"/>
          </ac:picMkLst>
        </pc:picChg>
        <pc:picChg chg="add mod ord">
          <ac:chgData name="Autoria Moss" userId="8e1541dc3d6faf1e" providerId="LiveId" clId="{3073C9BE-645C-4B1F-ABC4-0D1D4CB3D54E}" dt="2020-06-20T16:03:50.647" v="371" actId="26606"/>
          <ac:picMkLst>
            <pc:docMk/>
            <pc:sldMk cId="1992343846" sldId="282"/>
            <ac:picMk id="3" creationId="{9285B243-1003-4033-A00A-022F78643422}"/>
          </ac:picMkLst>
        </pc:picChg>
        <pc:picChg chg="add">
          <ac:chgData name="Autoria Moss" userId="8e1541dc3d6faf1e" providerId="LiveId" clId="{3073C9BE-645C-4B1F-ABC4-0D1D4CB3D54E}" dt="2020-06-20T16:03:50.647" v="371" actId="26606"/>
          <ac:picMkLst>
            <pc:docMk/>
            <pc:sldMk cId="1992343846" sldId="282"/>
            <ac:picMk id="11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6:03:50.647" v="371" actId="26606"/>
          <ac:picMkLst>
            <pc:docMk/>
            <pc:sldMk cId="1992343846" sldId="282"/>
            <ac:picMk id="29" creationId="{16EFE474-4FE0-4E8F-8F09-5ED2C9E76A84}"/>
          </ac:picMkLst>
        </pc:picChg>
        <pc:cxnChg chg="add">
          <ac:chgData name="Autoria Moss" userId="8e1541dc3d6faf1e" providerId="LiveId" clId="{3073C9BE-645C-4B1F-ABC4-0D1D4CB3D54E}" dt="2020-06-20T16:03:50.647" v="371" actId="26606"/>
          <ac:cxnSpMkLst>
            <pc:docMk/>
            <pc:sldMk cId="1992343846" sldId="282"/>
            <ac:cxnSpMk id="13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6:03:50.647" v="371" actId="26606"/>
          <ac:cxnSpMkLst>
            <pc:docMk/>
            <pc:sldMk cId="1992343846" sldId="282"/>
            <ac:cxnSpMk id="15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6:03:50.647" v="371" actId="26606"/>
          <ac:cxnSpMkLst>
            <pc:docMk/>
            <pc:sldMk cId="1992343846" sldId="282"/>
            <ac:cxnSpMk id="21" creationId="{EE68D41B-9286-479F-9AB7-678C8E348D71}"/>
          </ac:cxnSpMkLst>
        </pc:cxnChg>
        <pc:cxnChg chg="add">
          <ac:chgData name="Autoria Moss" userId="8e1541dc3d6faf1e" providerId="LiveId" clId="{3073C9BE-645C-4B1F-ABC4-0D1D4CB3D54E}" dt="2020-06-20T16:03:50.647" v="371" actId="26606"/>
          <ac:cxnSpMkLst>
            <pc:docMk/>
            <pc:sldMk cId="1992343846" sldId="282"/>
            <ac:cxnSpMk id="31" creationId="{CF8B8C81-54DC-4AF5-B682-3A2C70A6B55C}"/>
          </ac:cxnSpMkLst>
        </pc:cxnChg>
      </pc:sldChg>
      <pc:sldChg chg="addSp delSp modSp add mod setBg modAnim">
        <pc:chgData name="Autoria Moss" userId="8e1541dc3d6faf1e" providerId="LiveId" clId="{3073C9BE-645C-4B1F-ABC4-0D1D4CB3D54E}" dt="2020-06-20T16:04:16.027" v="397" actId="26606"/>
        <pc:sldMkLst>
          <pc:docMk/>
          <pc:sldMk cId="2579724584" sldId="283"/>
        </pc:sldMkLst>
        <pc:spChg chg="add mod">
          <ac:chgData name="Autoria Moss" userId="8e1541dc3d6faf1e" providerId="LiveId" clId="{3073C9BE-645C-4B1F-ABC4-0D1D4CB3D54E}" dt="2020-06-20T16:04:16.027" v="397" actId="26606"/>
          <ac:spMkLst>
            <pc:docMk/>
            <pc:sldMk cId="2579724584" sldId="283"/>
            <ac:spMk id="4" creationId="{1EC02622-8734-4BA0-B9A2-1BECE3817574}"/>
          </ac:spMkLst>
        </pc:spChg>
        <pc:spChg chg="add del">
          <ac:chgData name="Autoria Moss" userId="8e1541dc3d6faf1e" providerId="LiveId" clId="{3073C9BE-645C-4B1F-ABC4-0D1D4CB3D54E}" dt="2020-06-20T16:04:15.994" v="396" actId="26606"/>
          <ac:spMkLst>
            <pc:docMk/>
            <pc:sldMk cId="2579724584" sldId="283"/>
            <ac:spMk id="9" creationId="{1CE580D1-F917-4567-AFB4-99AA9B52ADF0}"/>
          </ac:spMkLst>
        </pc:spChg>
        <pc:spChg chg="add del">
          <ac:chgData name="Autoria Moss" userId="8e1541dc3d6faf1e" providerId="LiveId" clId="{3073C9BE-645C-4B1F-ABC4-0D1D4CB3D54E}" dt="2020-06-20T16:04:15.994" v="396" actId="26606"/>
          <ac:spMkLst>
            <pc:docMk/>
            <pc:sldMk cId="2579724584" sldId="283"/>
            <ac:spMk id="17" creationId="{EC17D08F-2133-44A9-B28C-CB29928FA8D9}"/>
          </ac:spMkLst>
        </pc:spChg>
        <pc:spChg chg="add del">
          <ac:chgData name="Autoria Moss" userId="8e1541dc3d6faf1e" providerId="LiveId" clId="{3073C9BE-645C-4B1F-ABC4-0D1D4CB3D54E}" dt="2020-06-20T16:04:15.994" v="396" actId="26606"/>
          <ac:spMkLst>
            <pc:docMk/>
            <pc:sldMk cId="2579724584" sldId="283"/>
            <ac:spMk id="19" creationId="{0CC36881-E309-4C41-8B5B-203AADC15FF6}"/>
          </ac:spMkLst>
        </pc:spChg>
        <pc:spChg chg="add">
          <ac:chgData name="Autoria Moss" userId="8e1541dc3d6faf1e" providerId="LiveId" clId="{3073C9BE-645C-4B1F-ABC4-0D1D4CB3D54E}" dt="2020-06-20T16:04:16.027" v="397" actId="26606"/>
          <ac:spMkLst>
            <pc:docMk/>
            <pc:sldMk cId="2579724584" sldId="283"/>
            <ac:spMk id="32" creationId="{0CABCAE3-64FC-4149-819F-2C1812824154}"/>
          </ac:spMkLst>
        </pc:spChg>
        <pc:spChg chg="add">
          <ac:chgData name="Autoria Moss" userId="8e1541dc3d6faf1e" providerId="LiveId" clId="{3073C9BE-645C-4B1F-ABC4-0D1D4CB3D54E}" dt="2020-06-20T16:04:16.027" v="397" actId="26606"/>
          <ac:spMkLst>
            <pc:docMk/>
            <pc:sldMk cId="2579724584" sldId="283"/>
            <ac:spMk id="36" creationId="{2FA7AD0A-1871-4DF8-9235-F49D0513B9C1}"/>
          </ac:spMkLst>
        </pc:spChg>
        <pc:spChg chg="add">
          <ac:chgData name="Autoria Moss" userId="8e1541dc3d6faf1e" providerId="LiveId" clId="{3073C9BE-645C-4B1F-ABC4-0D1D4CB3D54E}" dt="2020-06-20T16:04:16.027" v="397" actId="26606"/>
          <ac:spMkLst>
            <pc:docMk/>
            <pc:sldMk cId="2579724584" sldId="283"/>
            <ac:spMk id="37" creationId="{36B04CFB-FAE5-47DD-9B3E-4E9BA7A89CC1}"/>
          </ac:spMkLst>
        </pc:spChg>
        <pc:spChg chg="add">
          <ac:chgData name="Autoria Moss" userId="8e1541dc3d6faf1e" providerId="LiveId" clId="{3073C9BE-645C-4B1F-ABC4-0D1D4CB3D54E}" dt="2020-06-20T16:04:16.027" v="397" actId="26606"/>
          <ac:spMkLst>
            <pc:docMk/>
            <pc:sldMk cId="2579724584" sldId="283"/>
            <ac:spMk id="42" creationId="{622F7FD7-8884-4FD5-95AB-0B5C6033ADF7}"/>
          </ac:spMkLst>
        </pc:spChg>
        <pc:grpChg chg="add del">
          <ac:chgData name="Autoria Moss" userId="8e1541dc3d6faf1e" providerId="LiveId" clId="{3073C9BE-645C-4B1F-ABC4-0D1D4CB3D54E}" dt="2020-06-20T16:04:15.994" v="396" actId="26606"/>
          <ac:grpSpMkLst>
            <pc:docMk/>
            <pc:sldMk cId="2579724584" sldId="283"/>
            <ac:grpSpMk id="23" creationId="{AED92372-F778-4E96-9E90-4E63BAF3CAD3}"/>
          </ac:grpSpMkLst>
        </pc:grpChg>
        <pc:grpChg chg="add">
          <ac:chgData name="Autoria Moss" userId="8e1541dc3d6faf1e" providerId="LiveId" clId="{3073C9BE-645C-4B1F-ABC4-0D1D4CB3D54E}" dt="2020-06-20T16:04:16.027" v="397" actId="26606"/>
          <ac:grpSpMkLst>
            <pc:docMk/>
            <pc:sldMk cId="2579724584" sldId="283"/>
            <ac:grpSpMk id="39" creationId="{E8ACF89C-CFC3-4D68-B3C4-2BEFB7BBE5F7}"/>
          </ac:grpSpMkLst>
        </pc:grpChg>
        <pc:picChg chg="add mod ord">
          <ac:chgData name="Autoria Moss" userId="8e1541dc3d6faf1e" providerId="LiveId" clId="{3073C9BE-645C-4B1F-ABC4-0D1D4CB3D54E}" dt="2020-06-20T16:04:16.027" v="397" actId="26606"/>
          <ac:picMkLst>
            <pc:docMk/>
            <pc:sldMk cId="2579724584" sldId="283"/>
            <ac:picMk id="2" creationId="{8963560E-1F9A-4056-834A-DD24CC6AD518}"/>
          </ac:picMkLst>
        </pc:picChg>
        <pc:picChg chg="del">
          <ac:chgData name="Autoria Moss" userId="8e1541dc3d6faf1e" providerId="LiveId" clId="{3073C9BE-645C-4B1F-ABC4-0D1D4CB3D54E}" dt="2020-06-20T15:53:29.895" v="37" actId="478"/>
          <ac:picMkLst>
            <pc:docMk/>
            <pc:sldMk cId="2579724584" sldId="283"/>
            <ac:picMk id="3" creationId="{9285B243-1003-4033-A00A-022F78643422}"/>
          </ac:picMkLst>
        </pc:picChg>
        <pc:picChg chg="add del">
          <ac:chgData name="Autoria Moss" userId="8e1541dc3d6faf1e" providerId="LiveId" clId="{3073C9BE-645C-4B1F-ABC4-0D1D4CB3D54E}" dt="2020-06-20T16:04:15.994" v="396" actId="26606"/>
          <ac:picMkLst>
            <pc:docMk/>
            <pc:sldMk cId="2579724584" sldId="283"/>
            <ac:picMk id="11" creationId="{1F5620B8-A2D8-4568-B566-F0453A0D9167}"/>
          </ac:picMkLst>
        </pc:picChg>
        <pc:picChg chg="add del">
          <ac:chgData name="Autoria Moss" userId="8e1541dc3d6faf1e" providerId="LiveId" clId="{3073C9BE-645C-4B1F-ABC4-0D1D4CB3D54E}" dt="2020-06-20T16:04:15.994" v="396" actId="26606"/>
          <ac:picMkLst>
            <pc:docMk/>
            <pc:sldMk cId="2579724584" sldId="283"/>
            <ac:picMk id="27" creationId="{4B61EBEC-D0CA-456C-98A6-EDA1AC9FB0D6}"/>
          </ac:picMkLst>
        </pc:picChg>
        <pc:picChg chg="add">
          <ac:chgData name="Autoria Moss" userId="8e1541dc3d6faf1e" providerId="LiveId" clId="{3073C9BE-645C-4B1F-ABC4-0D1D4CB3D54E}" dt="2020-06-20T16:04:16.027" v="397" actId="26606"/>
          <ac:picMkLst>
            <pc:docMk/>
            <pc:sldMk cId="2579724584" sldId="283"/>
            <ac:picMk id="33" creationId="{012FDCFE-9AD2-4D8A-8CBF-B3AA37EBF6DD}"/>
          </ac:picMkLst>
        </pc:picChg>
        <pc:picChg chg="add">
          <ac:chgData name="Autoria Moss" userId="8e1541dc3d6faf1e" providerId="LiveId" clId="{3073C9BE-645C-4B1F-ABC4-0D1D4CB3D54E}" dt="2020-06-20T16:04:16.027" v="397" actId="26606"/>
          <ac:picMkLst>
            <pc:docMk/>
            <pc:sldMk cId="2579724584" sldId="283"/>
            <ac:picMk id="43" creationId="{16EFE474-4FE0-4E8F-8F09-5ED2C9E76A84}"/>
          </ac:picMkLst>
        </pc:picChg>
        <pc:cxnChg chg="add del">
          <ac:chgData name="Autoria Moss" userId="8e1541dc3d6faf1e" providerId="LiveId" clId="{3073C9BE-645C-4B1F-ABC4-0D1D4CB3D54E}" dt="2020-06-20T16:04:15.994" v="396" actId="26606"/>
          <ac:cxnSpMkLst>
            <pc:docMk/>
            <pc:sldMk cId="2579724584" sldId="283"/>
            <ac:cxnSpMk id="13" creationId="{1C7D2BA4-4B7A-4596-8BCC-5CF715423894}"/>
          </ac:cxnSpMkLst>
        </pc:cxnChg>
        <pc:cxnChg chg="add del">
          <ac:chgData name="Autoria Moss" userId="8e1541dc3d6faf1e" providerId="LiveId" clId="{3073C9BE-645C-4B1F-ABC4-0D1D4CB3D54E}" dt="2020-06-20T16:04:15.994" v="396" actId="26606"/>
          <ac:cxnSpMkLst>
            <pc:docMk/>
            <pc:sldMk cId="2579724584" sldId="283"/>
            <ac:cxnSpMk id="15" creationId="{4977F1E1-2B6F-4BB6-899F-67D8764D83C5}"/>
          </ac:cxnSpMkLst>
        </pc:cxnChg>
        <pc:cxnChg chg="add del">
          <ac:chgData name="Autoria Moss" userId="8e1541dc3d6faf1e" providerId="LiveId" clId="{3073C9BE-645C-4B1F-ABC4-0D1D4CB3D54E}" dt="2020-06-20T16:04:15.994" v="396" actId="26606"/>
          <ac:cxnSpMkLst>
            <pc:docMk/>
            <pc:sldMk cId="2579724584" sldId="283"/>
            <ac:cxnSpMk id="21" creationId="{84F2C6A8-7D46-49EA-860B-0F0B0208436C}"/>
          </ac:cxnSpMkLst>
        </pc:cxnChg>
        <pc:cxnChg chg="add del">
          <ac:chgData name="Autoria Moss" userId="8e1541dc3d6faf1e" providerId="LiveId" clId="{3073C9BE-645C-4B1F-ABC4-0D1D4CB3D54E}" dt="2020-06-20T16:04:15.994" v="396" actId="26606"/>
          <ac:cxnSpMkLst>
            <pc:docMk/>
            <pc:sldMk cId="2579724584" sldId="283"/>
            <ac:cxnSpMk id="29" creationId="{718A71EB-D327-4458-85FB-26336B2BA01B}"/>
          </ac:cxnSpMkLst>
        </pc:cxnChg>
        <pc:cxnChg chg="add">
          <ac:chgData name="Autoria Moss" userId="8e1541dc3d6faf1e" providerId="LiveId" clId="{3073C9BE-645C-4B1F-ABC4-0D1D4CB3D54E}" dt="2020-06-20T16:04:16.027" v="397" actId="26606"/>
          <ac:cxnSpMkLst>
            <pc:docMk/>
            <pc:sldMk cId="2579724584" sldId="283"/>
            <ac:cxnSpMk id="31" creationId="{CF8B8C81-54DC-4AF5-B682-3A2C70A6B55C}"/>
          </ac:cxnSpMkLst>
        </pc:cxnChg>
        <pc:cxnChg chg="add">
          <ac:chgData name="Autoria Moss" userId="8e1541dc3d6faf1e" providerId="LiveId" clId="{3073C9BE-645C-4B1F-ABC4-0D1D4CB3D54E}" dt="2020-06-20T16:04:16.027" v="397" actId="26606"/>
          <ac:cxnSpMkLst>
            <pc:docMk/>
            <pc:sldMk cId="2579724584" sldId="283"/>
            <ac:cxnSpMk id="34" creationId="{FBD463FC-4CA8-4FF4-85A3-AF9F4B98D210}"/>
          </ac:cxnSpMkLst>
        </pc:cxnChg>
        <pc:cxnChg chg="add">
          <ac:chgData name="Autoria Moss" userId="8e1541dc3d6faf1e" providerId="LiveId" clId="{3073C9BE-645C-4B1F-ABC4-0D1D4CB3D54E}" dt="2020-06-20T16:04:16.027" v="397" actId="26606"/>
          <ac:cxnSpMkLst>
            <pc:docMk/>
            <pc:sldMk cId="2579724584" sldId="283"/>
            <ac:cxnSpMk id="35" creationId="{BECF35C3-8B44-4F4B-BD25-4C01823DB22A}"/>
          </ac:cxnSpMkLst>
        </pc:cxnChg>
        <pc:cxnChg chg="add">
          <ac:chgData name="Autoria Moss" userId="8e1541dc3d6faf1e" providerId="LiveId" clId="{3073C9BE-645C-4B1F-ABC4-0D1D4CB3D54E}" dt="2020-06-20T16:04:16.027" v="397" actId="26606"/>
          <ac:cxnSpMkLst>
            <pc:docMk/>
            <pc:sldMk cId="2579724584" sldId="283"/>
            <ac:cxnSpMk id="38" creationId="{EE68D41B-9286-479F-9AB7-678C8E348D71}"/>
          </ac:cxnSpMkLst>
        </pc:cxnChg>
      </pc:sldChg>
      <pc:sldChg chg="addSp delSp modSp add mod">
        <pc:chgData name="Autoria Moss" userId="8e1541dc3d6faf1e" providerId="LiveId" clId="{3073C9BE-645C-4B1F-ABC4-0D1D4CB3D54E}" dt="2020-06-20T16:00:44.252" v="180" actId="1076"/>
        <pc:sldMkLst>
          <pc:docMk/>
          <pc:sldMk cId="2381431111" sldId="284"/>
        </pc:sldMkLst>
        <pc:spChg chg="mod">
          <ac:chgData name="Autoria Moss" userId="8e1541dc3d6faf1e" providerId="LiveId" clId="{3073C9BE-645C-4B1F-ABC4-0D1D4CB3D54E}" dt="2020-06-20T16:00:05.165" v="170" actId="20577"/>
          <ac:spMkLst>
            <pc:docMk/>
            <pc:sldMk cId="2381431111" sldId="284"/>
            <ac:spMk id="7" creationId="{BBFFB54E-FF09-4EFA-83B1-7E6AF53F6CE2}"/>
          </ac:spMkLst>
        </pc:spChg>
        <pc:picChg chg="del">
          <ac:chgData name="Autoria Moss" userId="8e1541dc3d6faf1e" providerId="LiveId" clId="{3073C9BE-645C-4B1F-ABC4-0D1D4CB3D54E}" dt="2020-06-20T16:00:13.007" v="171" actId="478"/>
          <ac:picMkLst>
            <pc:docMk/>
            <pc:sldMk cId="2381431111" sldId="284"/>
            <ac:picMk id="4" creationId="{10D2AB77-DBF6-4BCF-BEBF-D8E17ED8268B}"/>
          </ac:picMkLst>
        </pc:picChg>
        <pc:picChg chg="add mod">
          <ac:chgData name="Autoria Moss" userId="8e1541dc3d6faf1e" providerId="LiveId" clId="{3073C9BE-645C-4B1F-ABC4-0D1D4CB3D54E}" dt="2020-06-20T16:00:20.567" v="175" actId="1076"/>
          <ac:picMkLst>
            <pc:docMk/>
            <pc:sldMk cId="2381431111" sldId="284"/>
            <ac:picMk id="17" creationId="{BAE04A7C-DD2D-433F-961C-62DF39204EB6}"/>
          </ac:picMkLst>
        </pc:picChg>
        <pc:picChg chg="add mod">
          <ac:chgData name="Autoria Moss" userId="8e1541dc3d6faf1e" providerId="LiveId" clId="{3073C9BE-645C-4B1F-ABC4-0D1D4CB3D54E}" dt="2020-06-20T16:00:30.233" v="178" actId="1076"/>
          <ac:picMkLst>
            <pc:docMk/>
            <pc:sldMk cId="2381431111" sldId="284"/>
            <ac:picMk id="18" creationId="{A7EBB7D1-7296-4EBE-ACBF-1EB821F6E8F3}"/>
          </ac:picMkLst>
        </pc:picChg>
        <pc:picChg chg="add mod">
          <ac:chgData name="Autoria Moss" userId="8e1541dc3d6faf1e" providerId="LiveId" clId="{3073C9BE-645C-4B1F-ABC4-0D1D4CB3D54E}" dt="2020-06-20T16:00:44.252" v="180" actId="1076"/>
          <ac:picMkLst>
            <pc:docMk/>
            <pc:sldMk cId="2381431111" sldId="284"/>
            <ac:picMk id="19" creationId="{EC57E082-104C-4D28-9443-06E97B63B8BD}"/>
          </ac:picMkLst>
        </pc:picChg>
      </pc:sldChg>
      <pc:sldMasterChg chg="delSldLayout">
        <pc:chgData name="Autoria Moss" userId="8e1541dc3d6faf1e" providerId="LiveId" clId="{3073C9BE-645C-4B1F-ABC4-0D1D4CB3D54E}" dt="2020-06-20T15:46:14.659" v="17" actId="47"/>
        <pc:sldMasterMkLst>
          <pc:docMk/>
          <pc:sldMasterMk cId="1339726382" sldId="2147483660"/>
        </pc:sldMasterMkLst>
        <pc:sldLayoutChg chg="del">
          <pc:chgData name="Autoria Moss" userId="8e1541dc3d6faf1e" providerId="LiveId" clId="{3073C9BE-645C-4B1F-ABC4-0D1D4CB3D54E}" dt="2020-06-20T15:46:14.659" v="17" actId="47"/>
          <pc:sldLayoutMkLst>
            <pc:docMk/>
            <pc:sldMasterMk cId="1339726382" sldId="2147483660"/>
            <pc:sldLayoutMk cId="3404042133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6573B-EF09-4B96-9689-1B5308E4D7D9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7CC91-24B7-43C5-9979-74D5F98753DE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227251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B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91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265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54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69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66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414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09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00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97645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318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B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46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CE236-E649-4F74-BC66-6E942501EB1A}" type="datetimeFigureOut">
              <a:rPr lang="en-BS" smtClean="0"/>
              <a:t>04/04/2021</a:t>
            </a:fld>
            <a:endParaRPr lang="en-B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7E4E09E-141E-4F65-8CD6-5031AF3E5D24}" type="slidenum">
              <a:rPr lang="en-BS" smtClean="0"/>
              <a:t>‹#›</a:t>
            </a:fld>
            <a:endParaRPr lang="en-B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7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C17D08F-2133-44A9-B28C-CB29928F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CC36881-E309-4C41-8B5B-203AADC1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4F2C6A8-7D46-49EA-860B-0F0B02084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D92372-F778-4E96-9E90-4E63BAF3C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7463258" y="583365"/>
            <a:chExt cx="7560115" cy="5181928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B4EC089-8B60-43F4-9BF5-1F0B0E39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C0BAC91-1725-4E5A-92CE-F5A2EB066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4B61EBEC-D0CA-456C-98A6-EDA1AC9F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18A71EB-D327-4458-85FB-26336B2BA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>
            <a:extLst>
              <a:ext uri="{FF2B5EF4-FFF2-40B4-BE49-F238E27FC236}">
                <a16:creationId xmlns:a16="http://schemas.microsoft.com/office/drawing/2014/main" id="{F18D0B4A-A4AE-4DD9-9C2B-945814CE4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212" y="907118"/>
            <a:ext cx="6514750" cy="3611719"/>
          </a:xfrm>
        </p:spPr>
        <p:txBody>
          <a:bodyPr vert="horz" lIns="91440" tIns="45720" rIns="91440" bIns="0" rtlCol="0" anchor="b">
            <a:noAutofit/>
          </a:bodyPr>
          <a:lstStyle/>
          <a:p>
            <a:pPr algn="ctr"/>
            <a:r>
              <a:rPr lang="en-US" sz="9600" dirty="0"/>
              <a:t>BIBLE </a:t>
            </a:r>
            <a:r>
              <a:rPr lang="en-US" sz="9600" dirty="0" err="1"/>
              <a:t>DingBats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32083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140357-0008-4C51-A989-B133B7401CA5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Golden Calf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ED9DB0-963B-4D62-B282-0F357906F6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1569" y="1116345"/>
            <a:ext cx="5616528" cy="386617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69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FC84A0-014B-47E8-A0B8-A4ADAD74F5E0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Faith in god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3317C3-0F6D-431D-A28A-21F5B4F99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2487" y="1116345"/>
            <a:ext cx="5614692" cy="386617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19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B79CA5-E6CD-4ED5-A3EB-F5B20671C646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High priest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6E5BE5-320F-4FE1-89ED-76CD0C32EC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860" y="1116345"/>
            <a:ext cx="5867946" cy="386617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42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8D728F-FB71-43F7-A039-80A131535BFD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First born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ACF84E-051A-4C77-BCF6-0BA65049AA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9785" y="1116345"/>
            <a:ext cx="5260097" cy="386617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75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D59E0A-ED77-41D3-9CC9-440402114AB3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Crossing the red sea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EDF3D9-96A9-4DD2-A37F-EC5BDC169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374" y="1235238"/>
            <a:ext cx="6282919" cy="362838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520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949FF0-B2F5-427F-9E07-556117190E43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Minor prophets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074AEE-1578-4AEE-95FD-B086384259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4630" y="1116345"/>
            <a:ext cx="5770406" cy="386617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75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D25721-E2C6-4F38-8380-9A89ABCF3024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Holy spirit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6E5A87-431B-4618-A8AF-12FBFF843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5825" y="988885"/>
            <a:ext cx="5938485" cy="399363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093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56956E-87B9-4D2F-AD6B-41CC9DC58730}"/>
              </a:ext>
            </a:extLst>
          </p:cNvPr>
          <p:cNvSpPr txBox="1"/>
          <p:nvPr/>
        </p:nvSpPr>
        <p:spPr>
          <a:xfrm>
            <a:off x="659301" y="1474969"/>
            <a:ext cx="3164684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Everything has a season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85B243-1003-4033-A00A-022F78643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7060" y="1116345"/>
            <a:ext cx="5685546" cy="386617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34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3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4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1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36" name="Rectangle 16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8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C02622-8734-4BA0-B9A2-1BECE3817574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Sign of the times</a:t>
            </a:r>
          </a:p>
        </p:txBody>
      </p:sp>
      <p:cxnSp>
        <p:nvCxnSpPr>
          <p:cNvPr id="38" name="Straight Connector 20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9" name="Group 22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40" name="Rectangle 23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24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Rectangle 26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63560E-1F9A-4056-834A-DD24CC6AD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6570" y="1116345"/>
            <a:ext cx="5706527" cy="3866172"/>
          </a:xfrm>
          <a:prstGeom prst="rect">
            <a:avLst/>
          </a:prstGeom>
        </p:spPr>
      </p:pic>
      <p:pic>
        <p:nvPicPr>
          <p:cNvPr id="43" name="Picture 28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7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C17D08F-2133-44A9-B28C-CB29928F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CC36881-E309-4C41-8B5B-203AADC1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137ACF-75F6-42C9-8CD8-43D491256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640" y="1560240"/>
            <a:ext cx="3483220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 dirty="0"/>
              <a:t>INSTRUCTIONS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4F2C6A8-7D46-49EA-860B-0F0B02084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D92372-F778-4E96-9E90-4E63BAF3C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7463258" y="583365"/>
            <a:chExt cx="7560115" cy="5181928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B4EC089-8B60-43F4-9BF5-1F0B0E39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C0BAC91-1725-4E5A-92CE-F5A2EB066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4B61EBEC-D0CA-456C-98A6-EDA1AC9F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18A71EB-D327-4458-85FB-26336B2BA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7899FCE-40B9-41F8-9860-F59EEB6DEE41}"/>
              </a:ext>
            </a:extLst>
          </p:cNvPr>
          <p:cNvSpPr txBox="1"/>
          <p:nvPr/>
        </p:nvSpPr>
        <p:spPr>
          <a:xfrm>
            <a:off x="4646428" y="1289890"/>
            <a:ext cx="63263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You will be shown a puzzle, essentially based on word play. Usually, the position or size of the letters is important. Pay close attention to the formation of each of these word-based clues and use your vocabulary and pattern recognition skills to crack the phrase. </a:t>
            </a:r>
            <a:endParaRPr lang="en-BS" sz="2800" dirty="0"/>
          </a:p>
        </p:txBody>
      </p:sp>
    </p:spTree>
    <p:extLst>
      <p:ext uri="{BB962C8B-B14F-4D97-AF65-F5344CB8AC3E}">
        <p14:creationId xmlns:p14="http://schemas.microsoft.com/office/powerpoint/2010/main" val="2423882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C17D08F-2133-44A9-B28C-CB29928F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CC36881-E309-4C41-8B5B-203AADC1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5189F9-6204-4F2A-8083-BABE7E757854}"/>
              </a:ext>
            </a:extLst>
          </p:cNvPr>
          <p:cNvSpPr txBox="1"/>
          <p:nvPr/>
        </p:nvSpPr>
        <p:spPr>
          <a:xfrm>
            <a:off x="659301" y="2850720"/>
            <a:ext cx="2823919" cy="1610643"/>
          </a:xfrm>
          <a:prstGeom prst="rect">
            <a:avLst/>
          </a:prstGeom>
        </p:spPr>
        <p:txBody>
          <a:bodyPr vert="horz" lIns="91440" tIns="91440" rIns="91440" bIns="91440" rtlCol="0">
            <a:normAutofit/>
          </a:bodyPr>
          <a:lstStyle/>
          <a:p>
            <a:pPr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en-US" sz="3600" cap="all" dirty="0"/>
              <a:t>Tree of Life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4F2C6A8-7D46-49EA-860B-0F0B02084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D92372-F778-4E96-9E90-4E63BAF3C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7463258" y="583365"/>
            <a:chExt cx="7560115" cy="5181928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B4EC089-8B60-43F4-9BF5-1F0B0E39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C0BAC91-1725-4E5A-92CE-F5A2EB066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514DCB17-6E84-4447-9C1E-C2F0F17C6E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2" b="7465"/>
          <a:stretch/>
        </p:blipFill>
        <p:spPr>
          <a:xfrm>
            <a:off x="4618374" y="1116345"/>
            <a:ext cx="6282919" cy="386617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B61EBEC-D0CA-456C-98A6-EDA1AC9F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18A71EB-D327-4458-85FB-26336B2BA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63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C17D08F-2133-44A9-B28C-CB29928F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CC36881-E309-4C41-8B5B-203AADC1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FC809-4E12-4F83-A3BA-9AE9C2B0301D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Burning Bush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4F2C6A8-7D46-49EA-860B-0F0B02084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D92372-F778-4E96-9E90-4E63BAF3C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7463258" y="583365"/>
            <a:chExt cx="7560115" cy="5181928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B4EC089-8B60-43F4-9BF5-1F0B0E39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C0BAC91-1725-4E5A-92CE-F5A2EB066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8AB6349-96D3-46C0-A37B-195C088657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07" r="-2" b="4903"/>
          <a:stretch/>
        </p:blipFill>
        <p:spPr>
          <a:xfrm>
            <a:off x="4618374" y="1116345"/>
            <a:ext cx="6282919" cy="386617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B61EBEC-D0CA-456C-98A6-EDA1AC9F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18A71EB-D327-4458-85FB-26336B2BA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16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1C7D30-273A-46DE-A972-57A96FB168C6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Forgive and forget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1A91B3-A2DB-44AE-9750-5E26167A7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73" y="1116345"/>
            <a:ext cx="5664721" cy="386617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72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B05B8-A63C-4FB5-BF67-272F84E51E63}"/>
              </a:ext>
            </a:extLst>
          </p:cNvPr>
          <p:cNvSpPr txBox="1"/>
          <p:nvPr/>
        </p:nvSpPr>
        <p:spPr>
          <a:xfrm>
            <a:off x="1452616" y="962902"/>
            <a:ext cx="4176384" cy="238082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4800" cap="all" dirty="0">
                <a:latin typeface="+mj-lt"/>
                <a:ea typeface="+mj-ea"/>
                <a:cs typeface="+mj-cs"/>
              </a:rPr>
              <a:t>Jacobs Ladder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F3C0F89-C836-42EF-908B-F5F110899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2048" y="477068"/>
            <a:ext cx="3771697" cy="6102949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343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FFB54E-FF09-4EFA-83B1-7E6AF53F6CE2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Last supper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D2AB77-DBF6-4BCF-BEBF-D8E17ED82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282" y="1116345"/>
            <a:ext cx="5351103" cy="3866172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570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FFB54E-FF09-4EFA-83B1-7E6AF53F6CE2}"/>
              </a:ext>
            </a:extLst>
          </p:cNvPr>
          <p:cNvSpPr txBox="1"/>
          <p:nvPr/>
        </p:nvSpPr>
        <p:spPr>
          <a:xfrm>
            <a:off x="659301" y="1474969"/>
            <a:ext cx="2823919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Wise Men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BAE04A7C-DD2D-433F-961C-62DF39204E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5684" y="1003227"/>
            <a:ext cx="6025100" cy="408481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7EBB7D1-7296-4EBE-ACBF-1EB821F6E8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6026" y="2962686"/>
            <a:ext cx="2571750" cy="16769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C57E082-104C-4D28-9443-06E97B63B8B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429" b="1421"/>
          <a:stretch/>
        </p:blipFill>
        <p:spPr>
          <a:xfrm>
            <a:off x="6836702" y="2898021"/>
            <a:ext cx="1643063" cy="157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43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C17D08F-2133-44A9-B28C-CB29928F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CC36881-E309-4C41-8B5B-203AADC1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98D533-3347-40D1-932B-F5D4C59E26C5}"/>
              </a:ext>
            </a:extLst>
          </p:cNvPr>
          <p:cNvSpPr txBox="1"/>
          <p:nvPr/>
        </p:nvSpPr>
        <p:spPr>
          <a:xfrm>
            <a:off x="659301" y="1474969"/>
            <a:ext cx="3313713" cy="1868760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3600" cap="all" dirty="0">
                <a:latin typeface="+mj-lt"/>
                <a:ea typeface="+mj-ea"/>
                <a:cs typeface="+mj-cs"/>
              </a:rPr>
              <a:t>Nothing New under the sun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4F2C6A8-7D46-49EA-860B-0F0B02084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D92372-F778-4E96-9E90-4E63BAF3C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7463258" y="583365"/>
            <a:chExt cx="7560115" cy="5181928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B4EC089-8B60-43F4-9BF5-1F0B0E39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C0BAC91-1725-4E5A-92CE-F5A2EB066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8BD25FE-DB67-41CC-A82D-4E60776DC0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12" b="6123"/>
          <a:stretch/>
        </p:blipFill>
        <p:spPr>
          <a:xfrm>
            <a:off x="4618374" y="1116345"/>
            <a:ext cx="6282919" cy="386617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B61EBEC-D0CA-456C-98A6-EDA1AC9F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18A71EB-D327-4458-85FB-26336B2BA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55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97</Words>
  <Application>Microsoft Office PowerPoint</Application>
  <PresentationFormat>Widescreen</PresentationFormat>
  <Paragraphs>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Gill Sans MT</vt:lpstr>
      <vt:lpstr>Gallery</vt:lpstr>
      <vt:lpstr>BIBLE DingBats</vt:lpstr>
      <vt:lpstr>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DingBats</dc:title>
  <dc:creator>Autoria Moss</dc:creator>
  <cp:lastModifiedBy>Autoria Moss</cp:lastModifiedBy>
  <cp:revision>1</cp:revision>
  <dcterms:created xsi:type="dcterms:W3CDTF">2020-06-20T16:04:15Z</dcterms:created>
  <dcterms:modified xsi:type="dcterms:W3CDTF">2021-04-04T15:26:03Z</dcterms:modified>
</cp:coreProperties>
</file>