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71" r:id="rId4"/>
    <p:sldId id="261" r:id="rId5"/>
    <p:sldId id="269" r:id="rId6"/>
    <p:sldId id="268" r:id="rId7"/>
    <p:sldId id="267" r:id="rId8"/>
    <p:sldId id="266" r:id="rId9"/>
    <p:sldId id="265" r:id="rId10"/>
    <p:sldId id="264" r:id="rId11"/>
    <p:sldId id="263" r:id="rId12"/>
    <p:sldId id="262" r:id="rId13"/>
  </p:sldIdLst>
  <p:sldSz cx="12192000" cy="6858000"/>
  <p:notesSz cx="6858000" cy="9144000"/>
  <p:defaultTextStyle>
    <a:defPPr>
      <a:defRPr lang="en-B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83418E-D4B8-4E66-861C-5F214EB34E71}" v="1" dt="2022-07-03T00:28:45.7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4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toria Moss" userId="8e1541dc3d6faf1e" providerId="LiveId" clId="{0F83418E-D4B8-4E66-861C-5F214EB34E71}"/>
    <pc:docChg chg="custSel addSld modSld">
      <pc:chgData name="Autoria Moss" userId="8e1541dc3d6faf1e" providerId="LiveId" clId="{0F83418E-D4B8-4E66-861C-5F214EB34E71}" dt="2022-07-03T00:30:01.411" v="246" actId="1076"/>
      <pc:docMkLst>
        <pc:docMk/>
      </pc:docMkLst>
      <pc:sldChg chg="modSp mod">
        <pc:chgData name="Autoria Moss" userId="8e1541dc3d6faf1e" providerId="LiveId" clId="{0F83418E-D4B8-4E66-861C-5F214EB34E71}" dt="2022-07-03T00:28:36.220" v="20" actId="1076"/>
        <pc:sldMkLst>
          <pc:docMk/>
          <pc:sldMk cId="574726192" sldId="257"/>
        </pc:sldMkLst>
        <pc:spChg chg="mod">
          <ac:chgData name="Autoria Moss" userId="8e1541dc3d6faf1e" providerId="LiveId" clId="{0F83418E-D4B8-4E66-861C-5F214EB34E71}" dt="2022-07-03T00:28:36.220" v="20" actId="1076"/>
          <ac:spMkLst>
            <pc:docMk/>
            <pc:sldMk cId="574726192" sldId="257"/>
            <ac:spMk id="3" creationId="{D2AE19B1-107F-4DD4-A990-B681B6186962}"/>
          </ac:spMkLst>
        </pc:spChg>
      </pc:sldChg>
      <pc:sldChg chg="delSp modSp mod delAnim modAnim">
        <pc:chgData name="Autoria Moss" userId="8e1541dc3d6faf1e" providerId="LiveId" clId="{0F83418E-D4B8-4E66-861C-5F214EB34E71}" dt="2022-07-03T00:30:01.411" v="246" actId="1076"/>
        <pc:sldMkLst>
          <pc:docMk/>
          <pc:sldMk cId="2578625591" sldId="270"/>
        </pc:sldMkLst>
        <pc:spChg chg="mod">
          <ac:chgData name="Autoria Moss" userId="8e1541dc3d6faf1e" providerId="LiveId" clId="{0F83418E-D4B8-4E66-861C-5F214EB34E71}" dt="2022-07-03T00:30:01.411" v="246" actId="1076"/>
          <ac:spMkLst>
            <pc:docMk/>
            <pc:sldMk cId="2578625591" sldId="270"/>
            <ac:spMk id="3" creationId="{D2AE19B1-107F-4DD4-A990-B681B6186962}"/>
          </ac:spMkLst>
        </pc:spChg>
        <pc:spChg chg="del mod">
          <ac:chgData name="Autoria Moss" userId="8e1541dc3d6faf1e" providerId="LiveId" clId="{0F83418E-D4B8-4E66-861C-5F214EB34E71}" dt="2022-07-03T00:28:49.523" v="23" actId="478"/>
          <ac:spMkLst>
            <pc:docMk/>
            <pc:sldMk cId="2578625591" sldId="270"/>
            <ac:spMk id="17" creationId="{29812135-7792-4AC1-BE41-D23D896879BB}"/>
          </ac:spMkLst>
        </pc:spChg>
      </pc:sldChg>
      <pc:sldChg chg="add">
        <pc:chgData name="Autoria Moss" userId="8e1541dc3d6faf1e" providerId="LiveId" clId="{0F83418E-D4B8-4E66-861C-5F214EB34E71}" dt="2022-07-03T00:28:41.248" v="21" actId="2890"/>
        <pc:sldMkLst>
          <pc:docMk/>
          <pc:sldMk cId="2391084209" sldId="271"/>
        </pc:sldMkLst>
      </pc:sldChg>
    </pc:docChg>
  </pc:docChgLst>
  <pc:docChgLst>
    <pc:chgData name="Autoria Moss" userId="8e1541dc3d6faf1e" providerId="LiveId" clId="{B38DCE0D-C619-4DC9-A101-04AF9AD13030}"/>
    <pc:docChg chg="custSel addSld delSld modSld">
      <pc:chgData name="Autoria Moss" userId="8e1541dc3d6faf1e" providerId="LiveId" clId="{B38DCE0D-C619-4DC9-A101-04AF9AD13030}" dt="2021-02-13T20:51:05.621" v="2248" actId="20577"/>
      <pc:docMkLst>
        <pc:docMk/>
      </pc:docMkLst>
      <pc:sldChg chg="modSp mod">
        <pc:chgData name="Autoria Moss" userId="8e1541dc3d6faf1e" providerId="LiveId" clId="{B38DCE0D-C619-4DC9-A101-04AF9AD13030}" dt="2021-02-13T20:48:57.178" v="2233" actId="20577"/>
        <pc:sldMkLst>
          <pc:docMk/>
          <pc:sldMk cId="574726192" sldId="257"/>
        </pc:sldMkLst>
        <pc:spChg chg="mod">
          <ac:chgData name="Autoria Moss" userId="8e1541dc3d6faf1e" providerId="LiveId" clId="{B38DCE0D-C619-4DC9-A101-04AF9AD13030}" dt="2021-02-13T20:48:57.178" v="2233" actId="20577"/>
          <ac:spMkLst>
            <pc:docMk/>
            <pc:sldMk cId="574726192" sldId="257"/>
            <ac:spMk id="3" creationId="{D2AE19B1-107F-4DD4-A990-B681B6186962}"/>
          </ac:spMkLst>
        </pc:spChg>
      </pc:sldChg>
      <pc:sldChg chg="modSp mod">
        <pc:chgData name="Autoria Moss" userId="8e1541dc3d6faf1e" providerId="LiveId" clId="{B38DCE0D-C619-4DC9-A101-04AF9AD13030}" dt="2021-02-13T20:49:37.326" v="2247" actId="20577"/>
        <pc:sldMkLst>
          <pc:docMk/>
          <pc:sldMk cId="240710407" sldId="261"/>
        </pc:sldMkLst>
        <pc:spChg chg="mod">
          <ac:chgData name="Autoria Moss" userId="8e1541dc3d6faf1e" providerId="LiveId" clId="{B38DCE0D-C619-4DC9-A101-04AF9AD13030}" dt="2021-02-13T20:49:37.326" v="2247" actId="20577"/>
          <ac:spMkLst>
            <pc:docMk/>
            <pc:sldMk cId="240710407" sldId="261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19:43:23.171" v="36" actId="14100"/>
          <ac:spMkLst>
            <pc:docMk/>
            <pc:sldMk cId="240710407" sldId="261"/>
            <ac:spMk id="17" creationId="{29812135-7792-4AC1-BE41-D23D896879BB}"/>
          </ac:spMkLst>
        </pc:spChg>
      </pc:sldChg>
      <pc:sldChg chg="modSp mod modAnim">
        <pc:chgData name="Autoria Moss" userId="8e1541dc3d6faf1e" providerId="LiveId" clId="{B38DCE0D-C619-4DC9-A101-04AF9AD13030}" dt="2021-02-13T20:40:31.907" v="1994" actId="20577"/>
        <pc:sldMkLst>
          <pc:docMk/>
          <pc:sldMk cId="1006623880" sldId="262"/>
        </pc:sldMkLst>
        <pc:spChg chg="mod">
          <ac:chgData name="Autoria Moss" userId="8e1541dc3d6faf1e" providerId="LiveId" clId="{B38DCE0D-C619-4DC9-A101-04AF9AD13030}" dt="2021-02-13T20:40:31.907" v="1994" actId="20577"/>
          <ac:spMkLst>
            <pc:docMk/>
            <pc:sldMk cId="1006623880" sldId="262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20:39:28.755" v="1892" actId="20577"/>
          <ac:spMkLst>
            <pc:docMk/>
            <pc:sldMk cId="1006623880" sldId="262"/>
            <ac:spMk id="17" creationId="{29812135-7792-4AC1-BE41-D23D896879BB}"/>
          </ac:spMkLst>
        </pc:spChg>
      </pc:sldChg>
      <pc:sldChg chg="modSp mod">
        <pc:chgData name="Autoria Moss" userId="8e1541dc3d6faf1e" providerId="LiveId" clId="{B38DCE0D-C619-4DC9-A101-04AF9AD13030}" dt="2021-02-13T20:51:05.621" v="2248" actId="20577"/>
        <pc:sldMkLst>
          <pc:docMk/>
          <pc:sldMk cId="1342811223" sldId="263"/>
        </pc:sldMkLst>
        <pc:spChg chg="mod">
          <ac:chgData name="Autoria Moss" userId="8e1541dc3d6faf1e" providerId="LiveId" clId="{B38DCE0D-C619-4DC9-A101-04AF9AD13030}" dt="2021-02-13T20:51:05.621" v="2248" actId="20577"/>
          <ac:spMkLst>
            <pc:docMk/>
            <pc:sldMk cId="1342811223" sldId="263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20:44:10.898" v="2003" actId="20577"/>
          <ac:spMkLst>
            <pc:docMk/>
            <pc:sldMk cId="1342811223" sldId="263"/>
            <ac:spMk id="17" creationId="{29812135-7792-4AC1-BE41-D23D896879BB}"/>
          </ac:spMkLst>
        </pc:spChg>
      </pc:sldChg>
      <pc:sldChg chg="modSp mod modAnim">
        <pc:chgData name="Autoria Moss" userId="8e1541dc3d6faf1e" providerId="LiveId" clId="{B38DCE0D-C619-4DC9-A101-04AF9AD13030}" dt="2021-02-13T20:37:24.380" v="1855" actId="20577"/>
        <pc:sldMkLst>
          <pc:docMk/>
          <pc:sldMk cId="1069130140" sldId="264"/>
        </pc:sldMkLst>
        <pc:spChg chg="mod">
          <ac:chgData name="Autoria Moss" userId="8e1541dc3d6faf1e" providerId="LiveId" clId="{B38DCE0D-C619-4DC9-A101-04AF9AD13030}" dt="2021-02-13T20:37:24.380" v="1855" actId="20577"/>
          <ac:spMkLst>
            <pc:docMk/>
            <pc:sldMk cId="1069130140" sldId="264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20:32:18.347" v="1615" actId="1076"/>
          <ac:spMkLst>
            <pc:docMk/>
            <pc:sldMk cId="1069130140" sldId="264"/>
            <ac:spMk id="17" creationId="{29812135-7792-4AC1-BE41-D23D896879BB}"/>
          </ac:spMkLst>
        </pc:spChg>
      </pc:sldChg>
      <pc:sldChg chg="modSp mod modAnim">
        <pc:chgData name="Autoria Moss" userId="8e1541dc3d6faf1e" providerId="LiveId" clId="{B38DCE0D-C619-4DC9-A101-04AF9AD13030}" dt="2021-02-13T20:36:52.303" v="1814" actId="20577"/>
        <pc:sldMkLst>
          <pc:docMk/>
          <pc:sldMk cId="93772758" sldId="265"/>
        </pc:sldMkLst>
        <pc:spChg chg="mod">
          <ac:chgData name="Autoria Moss" userId="8e1541dc3d6faf1e" providerId="LiveId" clId="{B38DCE0D-C619-4DC9-A101-04AF9AD13030}" dt="2021-02-13T20:36:52.303" v="1814" actId="20577"/>
          <ac:spMkLst>
            <pc:docMk/>
            <pc:sldMk cId="93772758" sldId="265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20:30:09.335" v="1573" actId="20577"/>
          <ac:spMkLst>
            <pc:docMk/>
            <pc:sldMk cId="93772758" sldId="265"/>
            <ac:spMk id="17" creationId="{29812135-7792-4AC1-BE41-D23D896879BB}"/>
          </ac:spMkLst>
        </pc:spChg>
      </pc:sldChg>
      <pc:sldChg chg="modSp mod">
        <pc:chgData name="Autoria Moss" userId="8e1541dc3d6faf1e" providerId="LiveId" clId="{B38DCE0D-C619-4DC9-A101-04AF9AD13030}" dt="2021-02-13T20:16:03.243" v="1200" actId="1076"/>
        <pc:sldMkLst>
          <pc:docMk/>
          <pc:sldMk cId="3242402065" sldId="266"/>
        </pc:sldMkLst>
        <pc:spChg chg="mod">
          <ac:chgData name="Autoria Moss" userId="8e1541dc3d6faf1e" providerId="LiveId" clId="{B38DCE0D-C619-4DC9-A101-04AF9AD13030}" dt="2021-02-13T20:15:39.269" v="1187" actId="20577"/>
          <ac:spMkLst>
            <pc:docMk/>
            <pc:sldMk cId="3242402065" sldId="266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20:16:03.243" v="1200" actId="1076"/>
          <ac:spMkLst>
            <pc:docMk/>
            <pc:sldMk cId="3242402065" sldId="266"/>
            <ac:spMk id="17" creationId="{29812135-7792-4AC1-BE41-D23D896879BB}"/>
          </ac:spMkLst>
        </pc:spChg>
      </pc:sldChg>
      <pc:sldChg chg="modSp mod">
        <pc:chgData name="Autoria Moss" userId="8e1541dc3d6faf1e" providerId="LiveId" clId="{B38DCE0D-C619-4DC9-A101-04AF9AD13030}" dt="2021-02-13T20:04:41.834" v="1014" actId="1076"/>
        <pc:sldMkLst>
          <pc:docMk/>
          <pc:sldMk cId="2255878775" sldId="267"/>
        </pc:sldMkLst>
        <pc:spChg chg="mod">
          <ac:chgData name="Autoria Moss" userId="8e1541dc3d6faf1e" providerId="LiveId" clId="{B38DCE0D-C619-4DC9-A101-04AF9AD13030}" dt="2021-02-13T20:04:26.279" v="1001" actId="14100"/>
          <ac:spMkLst>
            <pc:docMk/>
            <pc:sldMk cId="2255878775" sldId="267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20:04:41.834" v="1014" actId="1076"/>
          <ac:spMkLst>
            <pc:docMk/>
            <pc:sldMk cId="2255878775" sldId="267"/>
            <ac:spMk id="17" creationId="{29812135-7792-4AC1-BE41-D23D896879BB}"/>
          </ac:spMkLst>
        </pc:spChg>
      </pc:sldChg>
      <pc:sldChg chg="modSp mod">
        <pc:chgData name="Autoria Moss" userId="8e1541dc3d6faf1e" providerId="LiveId" clId="{B38DCE0D-C619-4DC9-A101-04AF9AD13030}" dt="2021-02-13T19:50:38.505" v="682" actId="1076"/>
        <pc:sldMkLst>
          <pc:docMk/>
          <pc:sldMk cId="215968013" sldId="268"/>
        </pc:sldMkLst>
        <pc:spChg chg="mod">
          <ac:chgData name="Autoria Moss" userId="8e1541dc3d6faf1e" providerId="LiveId" clId="{B38DCE0D-C619-4DC9-A101-04AF9AD13030}" dt="2021-02-13T19:50:24.551" v="671" actId="20577"/>
          <ac:spMkLst>
            <pc:docMk/>
            <pc:sldMk cId="215968013" sldId="268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19:50:38.505" v="682" actId="1076"/>
          <ac:spMkLst>
            <pc:docMk/>
            <pc:sldMk cId="215968013" sldId="268"/>
            <ac:spMk id="17" creationId="{29812135-7792-4AC1-BE41-D23D896879BB}"/>
          </ac:spMkLst>
        </pc:spChg>
      </pc:sldChg>
      <pc:sldChg chg="modSp mod">
        <pc:chgData name="Autoria Moss" userId="8e1541dc3d6faf1e" providerId="LiveId" clId="{B38DCE0D-C619-4DC9-A101-04AF9AD13030}" dt="2021-02-13T19:47:57.671" v="452" actId="20577"/>
        <pc:sldMkLst>
          <pc:docMk/>
          <pc:sldMk cId="914513024" sldId="269"/>
        </pc:sldMkLst>
        <pc:spChg chg="mod">
          <ac:chgData name="Autoria Moss" userId="8e1541dc3d6faf1e" providerId="LiveId" clId="{B38DCE0D-C619-4DC9-A101-04AF9AD13030}" dt="2021-02-13T19:47:51.344" v="445" actId="20577"/>
          <ac:spMkLst>
            <pc:docMk/>
            <pc:sldMk cId="914513024" sldId="269"/>
            <ac:spMk id="3" creationId="{D2AE19B1-107F-4DD4-A990-B681B6186962}"/>
          </ac:spMkLst>
        </pc:spChg>
        <pc:spChg chg="mod">
          <ac:chgData name="Autoria Moss" userId="8e1541dc3d6faf1e" providerId="LiveId" clId="{B38DCE0D-C619-4DC9-A101-04AF9AD13030}" dt="2021-02-13T19:47:57.671" v="452" actId="20577"/>
          <ac:spMkLst>
            <pc:docMk/>
            <pc:sldMk cId="914513024" sldId="269"/>
            <ac:spMk id="17" creationId="{29812135-7792-4AC1-BE41-D23D896879BB}"/>
          </ac:spMkLst>
        </pc:spChg>
      </pc:sldChg>
      <pc:sldChg chg="new del">
        <pc:chgData name="Autoria Moss" userId="8e1541dc3d6faf1e" providerId="LiveId" clId="{B38DCE0D-C619-4DC9-A101-04AF9AD13030}" dt="2021-02-13T20:01:08.590" v="807" actId="47"/>
        <pc:sldMkLst>
          <pc:docMk/>
          <pc:sldMk cId="3895446063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4AC7E-5B9E-40F7-AA23-21BE59572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DA1792-2424-4CA6-B5FE-9D1F8F3CA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3D5EA-B0A0-4736-925E-26BBF309E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31E47-FE27-4BDC-A20E-4F3A6E265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E6F67-590E-4CF5-8F79-14E33544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421858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5F19C-D255-47D1-A4D3-83B6DFFD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4A4343-B9EE-4B2C-9AB5-31E96D376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06209-E86D-4866-99ED-E323D3FF1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E0671-BEAD-4F4F-A2B7-D4EF0C82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074CD-3390-4891-8692-A4134B68A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45546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EE498E-E1B9-45DB-938F-4035EC5693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0DB1D7-EFB8-45EF-BDDA-99F5C097E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6C147-325B-426A-A0EC-72A712C72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D1DC0-5FE8-4480-9FF9-9689B204F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135AF-BEC2-4FAF-89D4-A8C0ACC0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36475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AF878-3AE9-4A91-8F1B-AF013FC0D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4994D-2370-4E5F-A5F4-32FA843C6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B81B2-6D5F-451D-8DCA-D680765A2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F0AF1-4F2E-4AC7-9FD7-BDF2A6A9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71176-92D9-4E79-AF87-37423E37B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1725633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B92B9-CD1E-4CA1-B297-A1C2F7B87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6E180-2F62-40FF-B561-D2756EB16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E1613-2675-4D79-A832-228035869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58825-145C-4557-824E-E2DED62D2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9ABF4-5987-422F-871F-1020BE7FB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334438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123E5-1A10-42FC-BB19-8DF975AFA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29C94-00FB-4704-BB34-6D80551A1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083A1-0662-4C81-A159-740503FC6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048F7-783F-4602-9631-EE6B74BFB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FE009-BA71-424F-9F82-C39D313B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C9F02-C7C1-4185-9A2F-77FFF1EF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20285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D1431-F26A-40C6-AE6D-41430851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9D593-A92B-4BB9-AB65-278461AFA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81749A-D997-4883-8ACF-0BCF64942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B153EC-713A-4DF8-BF24-080938624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064463-BA47-48EB-9846-2728FAE6C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F0809C-686B-4EB0-A7E8-0681AE57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60C71B-5D53-4A11-A005-DCBF98F2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71980A-21FA-49DD-BC80-E1158DDD7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187772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607A8-1122-477E-B998-6AEEBDA75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7ECD9F-8AF9-428B-90E5-2D55F7051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C49615-D313-4E56-BF56-34A23FB76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B5C106-A258-4D57-84B7-0C8111607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240610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5B373F-B66D-43F8-A48B-61E9EE189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99F1C0-2091-4200-B455-9E25C6348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D75E1-18F0-44F6-B3BC-B1D616F6C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173370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DCE18-05D8-4FEC-82BA-0511F54A6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A1B32-2413-43E8-B962-FBE23BB13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2354C9-3902-4C9D-8847-C5FD3D2A2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93D15F-8798-49B7-90F1-A757AECDB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006AC-B553-4604-BB93-4DF9ABFE7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0D081-A65D-4BFE-A861-471D9F787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395208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203C4-1DB4-41CC-A1FE-28628A79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ABD9CE-133F-42CD-8A0D-07D78F4FAF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E0343B-95C9-4088-B451-AF85A63ED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0D641-83F3-405C-9A59-BA6F1839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F1343-FED1-4AC4-9C51-A436E88F0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04049C-D8C4-4348-9BBA-4B5FA6456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324232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1ED9D3-509D-414F-AA82-A41770BE3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658BC0-AE86-451C-AB27-196BBC018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E9946-4BB9-4207-B3CA-5CA246548D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14EE8-23BD-49B0-AD91-41AFAB3D2E29}" type="datetimeFigureOut">
              <a:rPr lang="en-BS" smtClean="0"/>
              <a:t>2 Jul 2022</a:t>
            </a:fld>
            <a:endParaRPr lang="en-B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E8F5F-E161-42DD-A431-87F162701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4A789-208A-4FEC-8667-BC67D5EBC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DEBB9-4A67-4F03-80B9-16A821483F5A}" type="slidenum">
              <a:rPr lang="en-BS" smtClean="0"/>
              <a:t>‹#›</a:t>
            </a:fld>
            <a:endParaRPr lang="en-BS"/>
          </a:p>
        </p:txBody>
      </p:sp>
    </p:spTree>
    <p:extLst>
      <p:ext uri="{BB962C8B-B14F-4D97-AF65-F5344CB8AC3E}">
        <p14:creationId xmlns:p14="http://schemas.microsoft.com/office/powerpoint/2010/main" val="209661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06644" y="1782502"/>
            <a:ext cx="7918880" cy="2450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3800" b="1" dirty="0">
                <a:solidFill>
                  <a:schemeClr val="bg1"/>
                </a:solidFill>
              </a:rPr>
              <a:t>Who’s my Valentine?</a:t>
            </a:r>
            <a:endParaRPr lang="en-BS" sz="13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26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72684" y="850698"/>
            <a:ext cx="8948691" cy="43744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Dear husband,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What a journey we’ve been on. There are times when we lost everything and had nothing and times when we had twice as much. May God continue to bless our union.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366771" y="5225146"/>
            <a:ext cx="3238868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JOBS WIFE</a:t>
            </a:r>
          </a:p>
        </p:txBody>
      </p:sp>
    </p:spTree>
    <p:extLst>
      <p:ext uri="{BB962C8B-B14F-4D97-AF65-F5344CB8AC3E}">
        <p14:creationId xmlns:p14="http://schemas.microsoft.com/office/powerpoint/2010/main" val="106913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85748" y="1125906"/>
            <a:ext cx="8233635" cy="40992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Dear wife,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I thank God for answering that prayer by the well everyday. You were meant for me. All of me loves all of you, now and forever!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686367" y="5225146"/>
            <a:ext cx="2041998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ISAAC</a:t>
            </a:r>
          </a:p>
        </p:txBody>
      </p:sp>
    </p:spTree>
    <p:extLst>
      <p:ext uri="{BB962C8B-B14F-4D97-AF65-F5344CB8AC3E}">
        <p14:creationId xmlns:p14="http://schemas.microsoft.com/office/powerpoint/2010/main" val="134281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00503" y="1125907"/>
            <a:ext cx="7918880" cy="24508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My world,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There is no greater love than one who lays down his life. I would do it all over again for you!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686367" y="5225146"/>
            <a:ext cx="2041998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100662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93100" y="1994008"/>
            <a:ext cx="7918880" cy="24508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Each slide has a love note written to a bible character. The aim of the game is to read the note and guess who wrote it to their valentine.</a:t>
            </a:r>
            <a:endParaRPr lang="en-B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62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00503" y="1125907"/>
            <a:ext cx="7918880" cy="24508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Dear wife,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I know it's been a very trying time at sea. Thank you for always staying by my side. I’ll clean up the mess the animals made. 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686367" y="5225146"/>
            <a:ext cx="2041998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NOAH</a:t>
            </a:r>
          </a:p>
        </p:txBody>
      </p:sp>
    </p:spTree>
    <p:extLst>
      <p:ext uri="{BB962C8B-B14F-4D97-AF65-F5344CB8AC3E}">
        <p14:creationId xmlns:p14="http://schemas.microsoft.com/office/powerpoint/2010/main" val="239108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34827" y="1125907"/>
            <a:ext cx="8384556" cy="4014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My love,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Words cannot express the depth of my love for you. You are my world! Do you love me as much as you say you do? Tell me your deepest secret.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686366" y="5225146"/>
            <a:ext cx="2644065" cy="607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DELILAH</a:t>
            </a:r>
          </a:p>
        </p:txBody>
      </p:sp>
    </p:spTree>
    <p:extLst>
      <p:ext uri="{BB962C8B-B14F-4D97-AF65-F5344CB8AC3E}">
        <p14:creationId xmlns:p14="http://schemas.microsoft.com/office/powerpoint/2010/main" val="24071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48396" y="1125907"/>
            <a:ext cx="8570987" cy="24508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Dear wife,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You are my true love and apple of my eye. Seven more years is but a short time for me to endure to spend forever with you. Wait for me.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686367" y="5225146"/>
            <a:ext cx="2041998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91451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41864" y="1125907"/>
            <a:ext cx="8677519" cy="38455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Dear wife,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God may not have blessed us with a child but I promise to love you with the love of 10 sons. I will give you a double portion to prove my love!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491059" y="5260018"/>
            <a:ext cx="3620608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ELKANNAH</a:t>
            </a:r>
          </a:p>
        </p:txBody>
      </p:sp>
    </p:spTree>
    <p:extLst>
      <p:ext uri="{BB962C8B-B14F-4D97-AF65-F5344CB8AC3E}">
        <p14:creationId xmlns:p14="http://schemas.microsoft.com/office/powerpoint/2010/main" val="21596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59115" y="1125906"/>
            <a:ext cx="8260268" cy="40992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My king,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Our night together was amazing, but I am pregnant. How am I going to face my husband when he comes back home? 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258758" y="5145247"/>
            <a:ext cx="3534928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BETHSHEBA</a:t>
            </a:r>
          </a:p>
        </p:txBody>
      </p:sp>
    </p:spTree>
    <p:extLst>
      <p:ext uri="{BB962C8B-B14F-4D97-AF65-F5344CB8AC3E}">
        <p14:creationId xmlns:p14="http://schemas.microsoft.com/office/powerpoint/2010/main" val="225587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00503" y="1125907"/>
            <a:ext cx="7918880" cy="24508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My new bride,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Your beauty far exceeds anyone in my kingdom. Your presence is always welcomed but only when I summon you.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5681709" y="5077364"/>
            <a:ext cx="4023200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KING XERXES</a:t>
            </a:r>
          </a:p>
        </p:txBody>
      </p:sp>
    </p:spTree>
    <p:extLst>
      <p:ext uri="{BB962C8B-B14F-4D97-AF65-F5344CB8AC3E}">
        <p14:creationId xmlns:p14="http://schemas.microsoft.com/office/powerpoint/2010/main" val="324240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valentine powerpoint template">
            <a:extLst>
              <a:ext uri="{FF2B5EF4-FFF2-40B4-BE49-F238E27FC236}">
                <a16:creationId xmlns:a16="http://schemas.microsoft.com/office/drawing/2014/main" id="{EB65FD41-6143-4FCD-8E63-CE4B7A29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0"/>
            <a:ext cx="10747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E19B1-107F-4DD4-A990-B681B6186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26927" y="593247"/>
            <a:ext cx="7918880" cy="24508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Dear wife,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While you ate us out of house and home, you are still bone of my bone and flesh of my flesh. I love you. There is no one else on this earth for me, literally.</a:t>
            </a:r>
            <a:endParaRPr lang="en-BS" sz="4800" dirty="0">
              <a:solidFill>
                <a:schemeClr val="bg1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9812135-7792-4AC1-BE41-D23D896879BB}"/>
              </a:ext>
            </a:extLst>
          </p:cNvPr>
          <p:cNvSpPr txBox="1">
            <a:spLocks/>
          </p:cNvSpPr>
          <p:nvPr/>
        </p:nvSpPr>
        <p:spPr>
          <a:xfrm>
            <a:off x="6686367" y="5225146"/>
            <a:ext cx="2537532" cy="6547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bg1"/>
                </a:solidFill>
              </a:rPr>
              <a:t>ADAM</a:t>
            </a:r>
          </a:p>
        </p:txBody>
      </p:sp>
    </p:spTree>
    <p:extLst>
      <p:ext uri="{BB962C8B-B14F-4D97-AF65-F5344CB8AC3E}">
        <p14:creationId xmlns:p14="http://schemas.microsoft.com/office/powerpoint/2010/main" val="9377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381</Words>
  <Application>Microsoft Office PowerPoint</Application>
  <PresentationFormat>Widescreen</PresentationFormat>
  <Paragraphs>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Autoria Moss</dc:creator>
  <cp:lastModifiedBy>Autoria Moss</cp:lastModifiedBy>
  <cp:revision>3</cp:revision>
  <dcterms:created xsi:type="dcterms:W3CDTF">2021-02-13T12:57:49Z</dcterms:created>
  <dcterms:modified xsi:type="dcterms:W3CDTF">2022-07-03T00:30:10Z</dcterms:modified>
</cp:coreProperties>
</file>