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4" r:id="rId9"/>
    <p:sldId id="267" r:id="rId10"/>
    <p:sldId id="266" r:id="rId11"/>
    <p:sldId id="269" r:id="rId12"/>
    <p:sldId id="268" r:id="rId13"/>
    <p:sldId id="271" r:id="rId14"/>
    <p:sldId id="270" r:id="rId15"/>
    <p:sldId id="272" r:id="rId16"/>
    <p:sldId id="275" r:id="rId17"/>
    <p:sldId id="274" r:id="rId18"/>
    <p:sldId id="277" r:id="rId19"/>
    <p:sldId id="276" r:id="rId20"/>
    <p:sldId id="273" r:id="rId21"/>
    <p:sldId id="281" r:id="rId22"/>
    <p:sldId id="279" r:id="rId23"/>
    <p:sldId id="278" r:id="rId24"/>
    <p:sldId id="280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B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73BA-B389-3821-F2FB-1B1ED2F30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3E002-123E-D405-8459-44699C0E9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8570-BCDB-5E4E-E986-964AC8654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04368-5198-D29A-51D5-11406B7F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10357-6003-2EA6-48DB-E9A133B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80425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7E08-08C7-9CB6-B243-AEF81FE0B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D766B-D921-F129-75E8-695F3B0CD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EC1C8-F6F8-9A15-DF97-9EAF4FC7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D66B1-FCC8-B256-B076-2B330602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8995-26DD-DAFC-E37D-D43821DE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140502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E358A-2AE1-A7B9-F811-F3514F413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4D5B7-E833-DCD2-7CEB-D1F91F330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5878-4225-A9BE-0543-84C37B74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B7CBD-0381-460F-4452-8403805F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9D2F-A1B1-4149-F20A-C3771327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3672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3456-678F-FBA6-8E2E-C2B9123F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57957-E6B7-32DB-D2BB-2DBD3CC3F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1C00A-3635-1F1F-39FC-B38DCF50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8DCF9-4F18-B955-D121-68875FF0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DC6A-B8D6-4FAD-6958-B0DC2930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216861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5871-0BD8-CC76-246D-1105ED4F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0E582-39C7-087D-F37A-48E12FEAF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CAC46-3A9F-24DB-4AA6-0118E8AE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E938-C075-FCC5-D3D5-A342E428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F0534-A7F2-B13D-E377-2E8C94C5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29681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94E4-B213-EDDF-7590-87306625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A04E5-E06D-A80A-CA20-0B7EED0F4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14308-970B-52C5-D4F5-C7FD2423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EC667-AEBC-935F-A7C3-C46BCA71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F7795-60DD-ACE0-522F-996E48A8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71C93-F3AA-4D13-6795-BBA71B93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2485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DF63-5D38-1A9B-8BEE-EBC1CFFC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8181D-6299-C9CC-78EB-272D1551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E2D66-AF39-D715-387D-294DC8429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74B82-2932-107D-E111-B20E17AF8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BBF15-1BE4-B310-BC29-AD2970FBA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FEE2F-4AD0-9EE0-C87C-F32BCEC8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6D1AE-562A-B53F-D77B-9BD63D18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B6C6C-0D7D-7191-1A56-CF9B4DA3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82989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AE01-3D9C-F1E6-0E02-CEE6E1AF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BA078F-0776-6838-9E57-F8B554A3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7D480-FCE4-12FD-6C12-040ECEE8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4D54C-CFB3-51DB-704A-A0F0AD45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199502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BC81A-CC36-A20B-76CF-16753C29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94B46-6E36-DDF4-22E0-F59084F5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77234-A0A5-F7DC-FEF6-4D798F06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138749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718F-9A94-FE27-9D20-EC627E54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84570-6C15-F6EA-CAC6-7DE67036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58615-4CC8-A4B2-1E2A-2154FDBA6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E2F94-B079-2781-0373-3E730326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B21C7-16EB-49D9-8212-7701F5D8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5DD1E-4D60-FD0A-EAB2-AA449E69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79595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4911-ECA4-880B-C085-524B967A1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B426B-D036-8548-4C05-CB246391C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FE30B-9CEA-4E17-734A-7D40952C1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D5902-3FD6-8D1A-A023-AFDF40C3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2A5E4-BB1E-4F47-9A1F-54EC5AAD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4173C-D6AD-8C46-47C5-3EAF8D1C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154774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5E6B8-DE1E-02C7-D9EC-4943B8A4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F7854-B4DA-6767-D1A0-5138B9F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6F750-EB7E-73FD-2237-B15EA00A9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DE82-9889-4F55-97AC-55830D10D18B}" type="datetimeFigureOut">
              <a:rPr lang="en-BS" smtClean="0"/>
              <a:t>2 Jul 2022</a:t>
            </a:fld>
            <a:endParaRPr lang="en-B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2A976-4465-DD3C-22CC-DE351BE9D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BAA1C-9404-FCA3-7EFD-CAEA9C3F1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3594-413F-4759-9252-DDBE9C7F0267}" type="slidenum">
              <a:rPr lang="en-BS" smtClean="0"/>
              <a:t>‹#›</a:t>
            </a:fld>
            <a:endParaRPr lang="en-BS"/>
          </a:p>
        </p:txBody>
      </p:sp>
    </p:spTree>
    <p:extLst>
      <p:ext uri="{BB962C8B-B14F-4D97-AF65-F5344CB8AC3E}">
        <p14:creationId xmlns:p14="http://schemas.microsoft.com/office/powerpoint/2010/main" val="353115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889000"/>
            <a:ext cx="5452532" cy="4108587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77274F"/>
                </a:solidFill>
              </a:rPr>
              <a:t>Guess that sound ice breaker</a:t>
            </a:r>
            <a:endParaRPr lang="en-BS" sz="9600" b="1" dirty="0">
              <a:solidFill>
                <a:srgbClr val="77274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5691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254621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Building Falling/Collapsing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93133" y="487229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Walls of Jericho</a:t>
            </a:r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4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Sheep sound">
            <a:hlinkClick r:id="" action="ppaction://media"/>
            <a:extLst>
              <a:ext uri="{FF2B5EF4-FFF2-40B4-BE49-F238E27FC236}">
                <a16:creationId xmlns:a16="http://schemas.microsoft.com/office/drawing/2014/main" id="{79D3C886-C43A-FFF7-18F7-33C0BC605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4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801146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Sheep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93133" y="548189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The parable of the Lost Sheep</a:t>
            </a:r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7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Apple - Loud Eating Sound!">
            <a:hlinkClick r:id="" action="ppaction://media"/>
            <a:extLst>
              <a:ext uri="{FF2B5EF4-FFF2-40B4-BE49-F238E27FC236}">
                <a16:creationId xmlns:a16="http://schemas.microsoft.com/office/drawing/2014/main" id="{B450807C-D72D-7813-9B53-E470E0890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2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801146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Eating an Apple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131233" y="538367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Eve eats the fruit</a:t>
            </a: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5" name="Coins sound effect no copyright - coins falling sounds - money sound effects - Coins noises - HQ">
            <a:hlinkClick r:id="" action="ppaction://media"/>
            <a:extLst>
              <a:ext uri="{FF2B5EF4-FFF2-40B4-BE49-F238E27FC236}">
                <a16:creationId xmlns:a16="http://schemas.microsoft.com/office/drawing/2014/main" id="{A2A62323-BD66-02BD-13FA-F5800AB981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4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801146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Coins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93133" y="6416606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Parable of the Lost Coin</a:t>
            </a: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83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Donkey sound">
            <a:hlinkClick r:id="" action="ppaction://media"/>
            <a:extLst>
              <a:ext uri="{FF2B5EF4-FFF2-40B4-BE49-F238E27FC236}">
                <a16:creationId xmlns:a16="http://schemas.microsoft.com/office/drawing/2014/main" id="{0FC7EE45-AA77-55C2-ECD4-11E6704F4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2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32304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Donkey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111194" y="2680558"/>
            <a:ext cx="7917459" cy="3943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The Talking Donkey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Jesus Rides a Donkey</a:t>
            </a: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5" name="FIRE SOUND EFFECTS">
            <a:hlinkClick r:id="" action="ppaction://media"/>
            <a:extLst>
              <a:ext uri="{FF2B5EF4-FFF2-40B4-BE49-F238E27FC236}">
                <a16:creationId xmlns:a16="http://schemas.microsoft.com/office/drawing/2014/main" id="{9EE27AD2-9246-6821-6B2B-4C60AF0E8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23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2556933"/>
            <a:ext cx="6680200" cy="4108587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77274F"/>
                </a:solidFill>
              </a:rPr>
              <a:t>Instructions – A sound will be played. Once you hear the sound, name a bible story that the sound is associated with.</a:t>
            </a:r>
            <a:endParaRPr lang="en-BS" sz="6600" b="1" dirty="0">
              <a:solidFill>
                <a:srgbClr val="77274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9988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32304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Fire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466794" y="4057786"/>
            <a:ext cx="9593861" cy="33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Moses at the burning bush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The three Hebrew boys </a:t>
            </a: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25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Pig sound effect">
            <a:hlinkClick r:id="" action="ppaction://media"/>
            <a:extLst>
              <a:ext uri="{FF2B5EF4-FFF2-40B4-BE49-F238E27FC236}">
                <a16:creationId xmlns:a16="http://schemas.microsoft.com/office/drawing/2014/main" id="{5AA0C701-2C2E-1113-EDBD-931B5D172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2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6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32304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Pig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1363698" y="4303319"/>
            <a:ext cx="9593861" cy="33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Prodigal Son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Legion</a:t>
            </a:r>
          </a:p>
          <a:p>
            <a:endParaRPr lang="en-US" sz="7200" b="1" dirty="0">
              <a:solidFill>
                <a:srgbClr val="77274F"/>
              </a:solidFill>
            </a:endParaRP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69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6" name="Harp sound effect">
            <a:hlinkClick r:id="" action="ppaction://media"/>
            <a:extLst>
              <a:ext uri="{FF2B5EF4-FFF2-40B4-BE49-F238E27FC236}">
                <a16:creationId xmlns:a16="http://schemas.microsoft.com/office/drawing/2014/main" id="{D9D2E90F-21A2-AD5D-D284-A410760EF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2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32304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Harp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1363698" y="4303319"/>
            <a:ext cx="9593861" cy="33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David plays music 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for King Saul</a:t>
            </a:r>
          </a:p>
          <a:p>
            <a:endParaRPr lang="en-US" sz="7200" b="1" dirty="0">
              <a:solidFill>
                <a:srgbClr val="77274F"/>
              </a:solidFill>
            </a:endParaRP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09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Frog Sound #1 - Sound Effects">
            <a:hlinkClick r:id="" action="ppaction://media"/>
            <a:extLst>
              <a:ext uri="{FF2B5EF4-FFF2-40B4-BE49-F238E27FC236}">
                <a16:creationId xmlns:a16="http://schemas.microsoft.com/office/drawing/2014/main" id="{486F342D-15E5-6CAD-2F86-FF20C7231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43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169333" y="1323043"/>
            <a:ext cx="6604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Frog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984136" y="3164633"/>
            <a:ext cx="9593861" cy="33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10 plagues of Egypt</a:t>
            </a:r>
          </a:p>
          <a:p>
            <a:endParaRPr lang="en-US" sz="7200" b="1" dirty="0">
              <a:solidFill>
                <a:srgbClr val="77274F"/>
              </a:solidFill>
            </a:endParaRP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2" y="2987606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The End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F232AC-FAD4-2FF7-A971-D77AF3D24F23}"/>
              </a:ext>
            </a:extLst>
          </p:cNvPr>
          <p:cNvSpPr txBox="1">
            <a:spLocks/>
          </p:cNvSpPr>
          <p:nvPr/>
        </p:nvSpPr>
        <p:spPr>
          <a:xfrm>
            <a:off x="-1363698" y="4303319"/>
            <a:ext cx="9593861" cy="33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>
              <a:solidFill>
                <a:srgbClr val="77274F"/>
              </a:solidFill>
            </a:endParaRPr>
          </a:p>
          <a:p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5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2556933"/>
            <a:ext cx="6680200" cy="4108587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77274F"/>
                </a:solidFill>
              </a:rPr>
              <a:t>Instructions – There may be instances where one sound can be associated with more than one bible story</a:t>
            </a:r>
            <a:endParaRPr lang="en-BS" sz="6600" b="1" dirty="0">
              <a:solidFill>
                <a:srgbClr val="77274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342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1601" y="2167466"/>
            <a:ext cx="6891867" cy="410858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7274F"/>
                </a:solidFill>
              </a:rPr>
              <a:t>Instructions – Once the story you name is associated with the sound you will earn a point. Only the first correct answer within the chat is scored.</a:t>
            </a:r>
            <a:endParaRPr lang="en-BS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2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933"/>
            <a:ext cx="6680200" cy="164478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7274F"/>
                </a:solidFill>
              </a:rPr>
              <a:t>Example – Guess that Sound</a:t>
            </a:r>
            <a:endParaRPr lang="en-BS" b="1" dirty="0">
              <a:solidFill>
                <a:srgbClr val="77274F"/>
              </a:solidFill>
            </a:endParaRPr>
          </a:p>
        </p:txBody>
      </p:sp>
      <p:pic>
        <p:nvPicPr>
          <p:cNvPr id="3" name="Lion Roar 2 - Sound Effect">
            <a:hlinkClick r:id="" action="ppaction://media"/>
            <a:extLst>
              <a:ext uri="{FF2B5EF4-FFF2-40B4-BE49-F238E27FC236}">
                <a16:creationId xmlns:a16="http://schemas.microsoft.com/office/drawing/2014/main" id="{95E3E9FA-FC97-AC10-E282-AD168839F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66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933"/>
            <a:ext cx="6680200" cy="164478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7274F"/>
                </a:solidFill>
              </a:rPr>
              <a:t>Example – Guess that Sound</a:t>
            </a:r>
            <a:endParaRPr lang="en-BS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99718D-33B7-7112-CF24-928AFA039102}"/>
              </a:ext>
            </a:extLst>
          </p:cNvPr>
          <p:cNvSpPr txBox="1">
            <a:spLocks/>
          </p:cNvSpPr>
          <p:nvPr/>
        </p:nvSpPr>
        <p:spPr>
          <a:xfrm>
            <a:off x="-457200" y="5805881"/>
            <a:ext cx="7857067" cy="908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7274F"/>
                </a:solidFill>
              </a:rPr>
              <a:t>Roaring Lion</a:t>
            </a:r>
          </a:p>
          <a:p>
            <a:endParaRPr lang="en-US" b="1" dirty="0">
              <a:solidFill>
                <a:srgbClr val="77274F"/>
              </a:solidFill>
            </a:endParaRPr>
          </a:p>
          <a:p>
            <a:r>
              <a:rPr lang="en-US" b="1" dirty="0">
                <a:solidFill>
                  <a:srgbClr val="77274F"/>
                </a:solidFill>
              </a:rPr>
              <a:t>Story Examples:</a:t>
            </a:r>
          </a:p>
          <a:p>
            <a:r>
              <a:rPr lang="en-US" b="1" dirty="0">
                <a:solidFill>
                  <a:srgbClr val="77274F"/>
                </a:solidFill>
              </a:rPr>
              <a:t>Daniel in the Lions Den</a:t>
            </a:r>
          </a:p>
          <a:p>
            <a:r>
              <a:rPr lang="en-US" b="1" dirty="0">
                <a:solidFill>
                  <a:srgbClr val="77274F"/>
                </a:solidFill>
              </a:rPr>
              <a:t>Samson Kills a Lion</a:t>
            </a:r>
            <a:endParaRPr lang="en-BS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9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799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5" name="Sea Storm with Relaxing Rain Sounds - Wind and Rolling Thunder">
            <a:hlinkClick r:id="" action="ppaction://media"/>
            <a:extLst>
              <a:ext uri="{FF2B5EF4-FFF2-40B4-BE49-F238E27FC236}">
                <a16:creationId xmlns:a16="http://schemas.microsoft.com/office/drawing/2014/main" id="{F03D501C-CF90-7CA4-D634-C808E42E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5300" y="3277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74526-3E54-E00B-E219-01A7CD892AF1}"/>
              </a:ext>
            </a:extLst>
          </p:cNvPr>
          <p:cNvSpPr txBox="1">
            <a:spLocks/>
          </p:cNvSpPr>
          <p:nvPr/>
        </p:nvSpPr>
        <p:spPr>
          <a:xfrm>
            <a:off x="258233" y="1548272"/>
            <a:ext cx="6350000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Storm</a:t>
            </a:r>
            <a:endParaRPr lang="en-BS" sz="7200" b="1" dirty="0">
              <a:solidFill>
                <a:srgbClr val="77274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54647A-58F5-7D84-B976-77E12AEF7215}"/>
              </a:ext>
            </a:extLst>
          </p:cNvPr>
          <p:cNvSpPr txBox="1">
            <a:spLocks/>
          </p:cNvSpPr>
          <p:nvPr/>
        </p:nvSpPr>
        <p:spPr>
          <a:xfrm>
            <a:off x="-118534" y="4868334"/>
            <a:ext cx="7603067" cy="882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77274F"/>
                </a:solidFill>
              </a:rPr>
              <a:t>Possible Stories: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Jesus Calms the Sea</a:t>
            </a:r>
          </a:p>
          <a:p>
            <a:r>
              <a:rPr lang="en-US" sz="7200" b="1" dirty="0">
                <a:solidFill>
                  <a:srgbClr val="77274F"/>
                </a:solidFill>
              </a:rPr>
              <a:t>Jonah </a:t>
            </a:r>
            <a:endParaRPr lang="en-BS" sz="7200" b="1" dirty="0">
              <a:solidFill>
                <a:srgbClr val="77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1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BE268-A1A7-30CD-BAB9-70C6E517B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1578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1F3A75-30B0-AA56-D5D3-C6A3584CE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33" y="220133"/>
            <a:ext cx="6680200" cy="88278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7274F"/>
                </a:solidFill>
              </a:rPr>
              <a:t>Guess that Sound</a:t>
            </a:r>
            <a:endParaRPr lang="en-BS" sz="7200" b="1" dirty="0">
              <a:solidFill>
                <a:srgbClr val="77274F"/>
              </a:solidFill>
            </a:endParaRPr>
          </a:p>
        </p:txBody>
      </p:sp>
      <p:pic>
        <p:nvPicPr>
          <p:cNvPr id="3" name="Building Collapse Sound Effects - Eathquake Sounds - Rocks Falling Sounds - Wall Collapse Sounds">
            <a:hlinkClick r:id="" action="ppaction://media"/>
            <a:extLst>
              <a:ext uri="{FF2B5EF4-FFF2-40B4-BE49-F238E27FC236}">
                <a16:creationId xmlns:a16="http://schemas.microsoft.com/office/drawing/2014/main" id="{21B9E856-3D73-85E6-4D1B-50EC26CF1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843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260</Words>
  <Application>Microsoft Office PowerPoint</Application>
  <PresentationFormat>Widescreen</PresentationFormat>
  <Paragraphs>67</Paragraphs>
  <Slides>27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Guess that sound ice breaker</vt:lpstr>
      <vt:lpstr>Instructions – A sound will be played. Once you hear the sound, name a bible story that the sound is associated with.</vt:lpstr>
      <vt:lpstr>Instructions – There may be instances where one sound can be associated with more than one bible story</vt:lpstr>
      <vt:lpstr>Instructions – Once the story you name is associated with the sound you will earn a point. Only the first correct answer within the chat is scored.</vt:lpstr>
      <vt:lpstr>Example – Guess that Sound</vt:lpstr>
      <vt:lpstr>Example – 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Guess that Sound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that sound ice breaker</dc:title>
  <dc:creator>Bahamas Evac</dc:creator>
  <cp:lastModifiedBy>Autoria Moss</cp:lastModifiedBy>
  <cp:revision>3</cp:revision>
  <dcterms:created xsi:type="dcterms:W3CDTF">2022-05-20T13:29:09Z</dcterms:created>
  <dcterms:modified xsi:type="dcterms:W3CDTF">2022-07-03T00:35:20Z</dcterms:modified>
</cp:coreProperties>
</file>